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321" r:id="rId2"/>
    <p:sldId id="449" r:id="rId3"/>
    <p:sldId id="450" r:id="rId4"/>
    <p:sldId id="451" r:id="rId5"/>
    <p:sldId id="452" r:id="rId6"/>
    <p:sldId id="453" r:id="rId7"/>
    <p:sldId id="454" r:id="rId8"/>
    <p:sldId id="455" r:id="rId9"/>
    <p:sldId id="456" r:id="rId1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F42CE-74F1-4D48-8408-0B1458CACA29}" v="961" dt="2023-02-28T02:01:49.505"/>
    <p1510:client id="{0A43915A-C50E-0F48-D122-CE87A6BEC795}" v="297" dt="2023-02-24T19:01:52.484"/>
    <p1510:client id="{0B2EFFB3-8048-4939-82BF-D8895F5CEFCE}" v="65" dt="2023-02-23T19:50:34.599"/>
    <p1510:client id="{1CF1BA8E-1CA0-4B38-84A2-FF5E0C7D6065}" v="512" dt="2023-02-24T22:07:19.912"/>
    <p1510:client id="{20D6E57C-60A4-46C5-A9BD-78B1DC1D52D3}" v="2984" dt="2023-02-23T18:06:07.667"/>
    <p1510:client id="{32861A17-B54D-4213-8740-C07BEB64804B}" v="585" dt="2023-02-27T22:28:01.068"/>
    <p1510:client id="{4412BEE1-D83E-C628-3E2A-A45F3F151D6B}" v="38" dt="2023-02-24T19:51:01.313"/>
    <p1510:client id="{47325071-2212-470F-B61E-9A2F60F1DCD0}" v="691" dt="2023-02-28T17:43:21.613"/>
    <p1510:client id="{4FF458B0-33E2-4280-A28C-202B9480F3EF}" v="423" dt="2023-02-28T19:25:03.633"/>
    <p1510:client id="{534393D9-1DB3-4104-88F3-6C6C0B6C6BBD}" v="688" dt="2023-02-24T21:51:51.395"/>
    <p1510:client id="{618330F1-9E5B-4D5D-990C-A25F0B362CE6}" v="496" dt="2023-02-24T19:21:35.970"/>
    <p1510:client id="{78954B45-F872-44E0-BFA9-08B64AD4EEBC}" v="1110" dt="2023-02-24T20:44:12.944"/>
    <p1510:client id="{8D184946-EFEC-1D73-2BFA-1964A756A195}" v="38" dt="2023-02-28T01:15:30.914"/>
    <p1510:client id="{A6C0657E-4200-4B96-ABB1-B25130788EED}" v="997" dt="2023-02-23T19:48:06.946"/>
    <p1510:client id="{AAD1A74A-A3FE-42DE-9E3F-4530B6580664}" v="1255" dt="2023-02-28T19:04:38.200"/>
    <p1510:client id="{AF593356-4FEB-4F0E-B1F5-8802E36F7A53}" v="1566" dt="2023-02-23T19:08:38.872"/>
    <p1510:client id="{B77D70E4-29BF-C552-088C-493200AE78D8}" v="152" dt="2023-02-28T01:32:00.857"/>
    <p1510:client id="{D0CBAC70-4BD8-F95E-6E85-92A8785E109A}" v="398" dt="2023-02-27T21:55:12.897"/>
    <p1510:client id="{EB7FA5BA-EC85-D4B0-F768-23822F841117}" v="2" dt="2023-02-24T19:43:24.639"/>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4FF458B0-33E2-4280-A28C-202B9480F3EF}"/>
    <pc:docChg chg="addSld delSld modSld">
      <pc:chgData name="CHEN, KATHY (PGR)" userId="S::u2267086@live.warwick.ac.uk::33ad319c-faab-44e7-b730-ab3160d18fae" providerId="AD" clId="Web-{4FF458B0-33E2-4280-A28C-202B9480F3EF}" dt="2023-02-28T19:25:03.633" v="284" actId="20577"/>
      <pc:docMkLst>
        <pc:docMk/>
      </pc:docMkLst>
      <pc:sldChg chg="modSp">
        <pc:chgData name="CHEN, KATHY (PGR)" userId="S::u2267086@live.warwick.ac.uk::33ad319c-faab-44e7-b730-ab3160d18fae" providerId="AD" clId="Web-{4FF458B0-33E2-4280-A28C-202B9480F3EF}" dt="2023-02-28T19:13:12.959" v="65" actId="20577"/>
        <pc:sldMkLst>
          <pc:docMk/>
          <pc:sldMk cId="419606111" sldId="449"/>
        </pc:sldMkLst>
        <pc:spChg chg="mod">
          <ac:chgData name="CHEN, KATHY (PGR)" userId="S::u2267086@live.warwick.ac.uk::33ad319c-faab-44e7-b730-ab3160d18fae" providerId="AD" clId="Web-{4FF458B0-33E2-4280-A28C-202B9480F3EF}" dt="2023-02-28T19:13:12.959" v="65" actId="20577"/>
          <ac:spMkLst>
            <pc:docMk/>
            <pc:sldMk cId="419606111" sldId="449"/>
            <ac:spMk id="3" creationId="{6BBFEDCC-1B51-5E8D-72D3-3AE797F1178F}"/>
          </ac:spMkLst>
        </pc:spChg>
        <pc:spChg chg="mod">
          <ac:chgData name="CHEN, KATHY (PGR)" userId="S::u2267086@live.warwick.ac.uk::33ad319c-faab-44e7-b730-ab3160d18fae" providerId="AD" clId="Web-{4FF458B0-33E2-4280-A28C-202B9480F3EF}" dt="2023-02-28T19:11:13.581" v="10" actId="20577"/>
          <ac:spMkLst>
            <pc:docMk/>
            <pc:sldMk cId="419606111" sldId="449"/>
            <ac:spMk id="7" creationId="{7EBA17EC-68BE-5A68-472A-4B0E6C21DA87}"/>
          </ac:spMkLst>
        </pc:spChg>
      </pc:sldChg>
      <pc:sldChg chg="modSp">
        <pc:chgData name="CHEN, KATHY (PGR)" userId="S::u2267086@live.warwick.ac.uk::33ad319c-faab-44e7-b730-ab3160d18fae" providerId="AD" clId="Web-{4FF458B0-33E2-4280-A28C-202B9480F3EF}" dt="2023-02-28T19:14:08.585" v="85" actId="20577"/>
        <pc:sldMkLst>
          <pc:docMk/>
          <pc:sldMk cId="2868258527" sldId="450"/>
        </pc:sldMkLst>
        <pc:spChg chg="mod">
          <ac:chgData name="CHEN, KATHY (PGR)" userId="S::u2267086@live.warwick.ac.uk::33ad319c-faab-44e7-b730-ab3160d18fae" providerId="AD" clId="Web-{4FF458B0-33E2-4280-A28C-202B9480F3EF}" dt="2023-02-28T19:13:48.225" v="75" actId="20577"/>
          <ac:spMkLst>
            <pc:docMk/>
            <pc:sldMk cId="2868258527" sldId="450"/>
            <ac:spMk id="2" creationId="{20C34B7D-E70A-2934-8E22-8DFD850923A8}"/>
          </ac:spMkLst>
        </pc:spChg>
        <pc:spChg chg="mod">
          <ac:chgData name="CHEN, KATHY (PGR)" userId="S::u2267086@live.warwick.ac.uk::33ad319c-faab-44e7-b730-ab3160d18fae" providerId="AD" clId="Web-{4FF458B0-33E2-4280-A28C-202B9480F3EF}" dt="2023-02-28T19:14:08.585" v="85" actId="20577"/>
          <ac:spMkLst>
            <pc:docMk/>
            <pc:sldMk cId="2868258527" sldId="450"/>
            <ac:spMk id="3" creationId="{6BBFEDCC-1B51-5E8D-72D3-3AE797F1178F}"/>
          </ac:spMkLst>
        </pc:spChg>
        <pc:spChg chg="mod">
          <ac:chgData name="CHEN, KATHY (PGR)" userId="S::u2267086@live.warwick.ac.uk::33ad319c-faab-44e7-b730-ab3160d18fae" providerId="AD" clId="Web-{4FF458B0-33E2-4280-A28C-202B9480F3EF}" dt="2023-02-28T19:11:25.237" v="29" actId="20577"/>
          <ac:spMkLst>
            <pc:docMk/>
            <pc:sldMk cId="2868258527" sldId="450"/>
            <ac:spMk id="7" creationId="{7EBA17EC-68BE-5A68-472A-4B0E6C21DA87}"/>
          </ac:spMkLst>
        </pc:spChg>
      </pc:sldChg>
      <pc:sldChg chg="del">
        <pc:chgData name="CHEN, KATHY (PGR)" userId="S::u2267086@live.warwick.ac.uk::33ad319c-faab-44e7-b730-ab3160d18fae" providerId="AD" clId="Web-{4FF458B0-33E2-4280-A28C-202B9480F3EF}" dt="2023-02-28T19:11:27.128" v="30"/>
        <pc:sldMkLst>
          <pc:docMk/>
          <pc:sldMk cId="434421166" sldId="451"/>
        </pc:sldMkLst>
      </pc:sldChg>
      <pc:sldChg chg="modSp add replId">
        <pc:chgData name="CHEN, KATHY (PGR)" userId="S::u2267086@live.warwick.ac.uk::33ad319c-faab-44e7-b730-ab3160d18fae" providerId="AD" clId="Web-{4FF458B0-33E2-4280-A28C-202B9480F3EF}" dt="2023-02-28T19:14:47.274" v="104" actId="20577"/>
        <pc:sldMkLst>
          <pc:docMk/>
          <pc:sldMk cId="3493199091" sldId="451"/>
        </pc:sldMkLst>
        <pc:spChg chg="mod">
          <ac:chgData name="CHEN, KATHY (PGR)" userId="S::u2267086@live.warwick.ac.uk::33ad319c-faab-44e7-b730-ab3160d18fae" providerId="AD" clId="Web-{4FF458B0-33E2-4280-A28C-202B9480F3EF}" dt="2023-02-28T19:14:47.274" v="104" actId="20577"/>
          <ac:spMkLst>
            <pc:docMk/>
            <pc:sldMk cId="3493199091" sldId="451"/>
            <ac:spMk id="3" creationId="{6BBFEDCC-1B51-5E8D-72D3-3AE797F1178F}"/>
          </ac:spMkLst>
        </pc:spChg>
      </pc:sldChg>
      <pc:sldChg chg="modSp add replId">
        <pc:chgData name="CHEN, KATHY (PGR)" userId="S::u2267086@live.warwick.ac.uk::33ad319c-faab-44e7-b730-ab3160d18fae" providerId="AD" clId="Web-{4FF458B0-33E2-4280-A28C-202B9480F3EF}" dt="2023-02-28T19:15:08.680" v="121" actId="20577"/>
        <pc:sldMkLst>
          <pc:docMk/>
          <pc:sldMk cId="2059153482" sldId="452"/>
        </pc:sldMkLst>
        <pc:spChg chg="mod">
          <ac:chgData name="CHEN, KATHY (PGR)" userId="S::u2267086@live.warwick.ac.uk::33ad319c-faab-44e7-b730-ab3160d18fae" providerId="AD" clId="Web-{4FF458B0-33E2-4280-A28C-202B9480F3EF}" dt="2023-02-28T19:15:08.680" v="121" actId="20577"/>
          <ac:spMkLst>
            <pc:docMk/>
            <pc:sldMk cId="2059153482" sldId="452"/>
            <ac:spMk id="3" creationId="{6BBFEDCC-1B51-5E8D-72D3-3AE797F1178F}"/>
          </ac:spMkLst>
        </pc:spChg>
      </pc:sldChg>
      <pc:sldChg chg="del">
        <pc:chgData name="CHEN, KATHY (PGR)" userId="S::u2267086@live.warwick.ac.uk::33ad319c-faab-44e7-b730-ab3160d18fae" providerId="AD" clId="Web-{4FF458B0-33E2-4280-A28C-202B9480F3EF}" dt="2023-02-28T19:11:28.643" v="31"/>
        <pc:sldMkLst>
          <pc:docMk/>
          <pc:sldMk cId="2225516032" sldId="452"/>
        </pc:sldMkLst>
      </pc:sldChg>
      <pc:sldChg chg="modSp add replId">
        <pc:chgData name="CHEN, KATHY (PGR)" userId="S::u2267086@live.warwick.ac.uk::33ad319c-faab-44e7-b730-ab3160d18fae" providerId="AD" clId="Web-{4FF458B0-33E2-4280-A28C-202B9480F3EF}" dt="2023-02-28T19:15:48.432" v="140" actId="20577"/>
        <pc:sldMkLst>
          <pc:docMk/>
          <pc:sldMk cId="1542874111" sldId="453"/>
        </pc:sldMkLst>
        <pc:spChg chg="mod">
          <ac:chgData name="CHEN, KATHY (PGR)" userId="S::u2267086@live.warwick.ac.uk::33ad319c-faab-44e7-b730-ab3160d18fae" providerId="AD" clId="Web-{4FF458B0-33E2-4280-A28C-202B9480F3EF}" dt="2023-02-28T19:15:48.432" v="140" actId="20577"/>
          <ac:spMkLst>
            <pc:docMk/>
            <pc:sldMk cId="1542874111" sldId="453"/>
            <ac:spMk id="3" creationId="{6BBFEDCC-1B51-5E8D-72D3-3AE797F1178F}"/>
          </ac:spMkLst>
        </pc:spChg>
      </pc:sldChg>
      <pc:sldChg chg="del">
        <pc:chgData name="CHEN, KATHY (PGR)" userId="S::u2267086@live.warwick.ac.uk::33ad319c-faab-44e7-b730-ab3160d18fae" providerId="AD" clId="Web-{4FF458B0-33E2-4280-A28C-202B9480F3EF}" dt="2023-02-28T19:11:30.128" v="32"/>
        <pc:sldMkLst>
          <pc:docMk/>
          <pc:sldMk cId="2787061699" sldId="453"/>
        </pc:sldMkLst>
      </pc:sldChg>
      <pc:sldChg chg="del">
        <pc:chgData name="CHEN, KATHY (PGR)" userId="S::u2267086@live.warwick.ac.uk::33ad319c-faab-44e7-b730-ab3160d18fae" providerId="AD" clId="Web-{4FF458B0-33E2-4280-A28C-202B9480F3EF}" dt="2023-02-28T19:11:30.878" v="33"/>
        <pc:sldMkLst>
          <pc:docMk/>
          <pc:sldMk cId="1204328546" sldId="454"/>
        </pc:sldMkLst>
      </pc:sldChg>
      <pc:sldChg chg="addSp delSp modSp add replId">
        <pc:chgData name="CHEN, KATHY (PGR)" userId="S::u2267086@live.warwick.ac.uk::33ad319c-faab-44e7-b730-ab3160d18fae" providerId="AD" clId="Web-{4FF458B0-33E2-4280-A28C-202B9480F3EF}" dt="2023-02-28T19:21:04.596" v="206" actId="1076"/>
        <pc:sldMkLst>
          <pc:docMk/>
          <pc:sldMk cId="3017710052" sldId="454"/>
        </pc:sldMkLst>
        <pc:spChg chg="mod">
          <ac:chgData name="CHEN, KATHY (PGR)" userId="S::u2267086@live.warwick.ac.uk::33ad319c-faab-44e7-b730-ab3160d18fae" providerId="AD" clId="Web-{4FF458B0-33E2-4280-A28C-202B9480F3EF}" dt="2023-02-28T19:20:59.877" v="205" actId="1076"/>
          <ac:spMkLst>
            <pc:docMk/>
            <pc:sldMk cId="3017710052" sldId="454"/>
            <ac:spMk id="3" creationId="{6BBFEDCC-1B51-5E8D-72D3-3AE797F1178F}"/>
          </ac:spMkLst>
        </pc:spChg>
        <pc:spChg chg="add del mod">
          <ac:chgData name="CHEN, KATHY (PGR)" userId="S::u2267086@live.warwick.ac.uk::33ad319c-faab-44e7-b730-ab3160d18fae" providerId="AD" clId="Web-{4FF458B0-33E2-4280-A28C-202B9480F3EF}" dt="2023-02-28T19:17:05.934" v="165"/>
          <ac:spMkLst>
            <pc:docMk/>
            <pc:sldMk cId="3017710052" sldId="454"/>
            <ac:spMk id="6" creationId="{0B097B24-19A7-9A6A-3D67-8B69B8C9E542}"/>
          </ac:spMkLst>
        </pc:spChg>
        <pc:graphicFrameChg chg="add del">
          <ac:chgData name="CHEN, KATHY (PGR)" userId="S::u2267086@live.warwick.ac.uk::33ad319c-faab-44e7-b730-ab3160d18fae" providerId="AD" clId="Web-{4FF458B0-33E2-4280-A28C-202B9480F3EF}" dt="2023-02-28T19:17:39.591" v="167"/>
          <ac:graphicFrameMkLst>
            <pc:docMk/>
            <pc:sldMk cId="3017710052" sldId="454"/>
            <ac:graphicFrameMk id="8" creationId="{21CDE60C-5CB3-F380-77E0-86877C5B79FE}"/>
          </ac:graphicFrameMkLst>
        </pc:graphicFrameChg>
        <pc:graphicFrameChg chg="add mod modGraphic">
          <ac:chgData name="CHEN, KATHY (PGR)" userId="S::u2267086@live.warwick.ac.uk::33ad319c-faab-44e7-b730-ab3160d18fae" providerId="AD" clId="Web-{4FF458B0-33E2-4280-A28C-202B9480F3EF}" dt="2023-02-28T19:21:04.596" v="206" actId="1076"/>
          <ac:graphicFrameMkLst>
            <pc:docMk/>
            <pc:sldMk cId="3017710052" sldId="454"/>
            <ac:graphicFrameMk id="9" creationId="{45557B9F-9BB9-4A80-2AA1-6FFBC706C18D}"/>
          </ac:graphicFrameMkLst>
        </pc:graphicFrameChg>
      </pc:sldChg>
      <pc:sldChg chg="modSp add replId">
        <pc:chgData name="CHEN, KATHY (PGR)" userId="S::u2267086@live.warwick.ac.uk::33ad319c-faab-44e7-b730-ab3160d18fae" providerId="AD" clId="Web-{4FF458B0-33E2-4280-A28C-202B9480F3EF}" dt="2023-02-28T19:23:06.584" v="257" actId="1076"/>
        <pc:sldMkLst>
          <pc:docMk/>
          <pc:sldMk cId="2917534207" sldId="455"/>
        </pc:sldMkLst>
        <pc:graphicFrameChg chg="mod modGraphic">
          <ac:chgData name="CHEN, KATHY (PGR)" userId="S::u2267086@live.warwick.ac.uk::33ad319c-faab-44e7-b730-ab3160d18fae" providerId="AD" clId="Web-{4FF458B0-33E2-4280-A28C-202B9480F3EF}" dt="2023-02-28T19:23:06.584" v="257" actId="1076"/>
          <ac:graphicFrameMkLst>
            <pc:docMk/>
            <pc:sldMk cId="2917534207" sldId="455"/>
            <ac:graphicFrameMk id="9" creationId="{45557B9F-9BB9-4A80-2AA1-6FFBC706C18D}"/>
          </ac:graphicFrameMkLst>
        </pc:graphicFrameChg>
      </pc:sldChg>
      <pc:sldChg chg="del">
        <pc:chgData name="CHEN, KATHY (PGR)" userId="S::u2267086@live.warwick.ac.uk::33ad319c-faab-44e7-b730-ab3160d18fae" providerId="AD" clId="Web-{4FF458B0-33E2-4280-A28C-202B9480F3EF}" dt="2023-02-28T19:11:31.597" v="34"/>
        <pc:sldMkLst>
          <pc:docMk/>
          <pc:sldMk cId="3092297140" sldId="455"/>
        </pc:sldMkLst>
      </pc:sldChg>
      <pc:sldChg chg="delSp modSp add replId">
        <pc:chgData name="CHEN, KATHY (PGR)" userId="S::u2267086@live.warwick.ac.uk::33ad319c-faab-44e7-b730-ab3160d18fae" providerId="AD" clId="Web-{4FF458B0-33E2-4280-A28C-202B9480F3EF}" dt="2023-02-28T19:25:03.633" v="284" actId="20577"/>
        <pc:sldMkLst>
          <pc:docMk/>
          <pc:sldMk cId="1528137273" sldId="456"/>
        </pc:sldMkLst>
        <pc:spChg chg="mod">
          <ac:chgData name="CHEN, KATHY (PGR)" userId="S::u2267086@live.warwick.ac.uk::33ad319c-faab-44e7-b730-ab3160d18fae" providerId="AD" clId="Web-{4FF458B0-33E2-4280-A28C-202B9480F3EF}" dt="2023-02-28T19:25:03.633" v="284" actId="20577"/>
          <ac:spMkLst>
            <pc:docMk/>
            <pc:sldMk cId="1528137273" sldId="456"/>
            <ac:spMk id="3" creationId="{6BBFEDCC-1B51-5E8D-72D3-3AE797F1178F}"/>
          </ac:spMkLst>
        </pc:spChg>
        <pc:graphicFrameChg chg="del mod modGraphic">
          <ac:chgData name="CHEN, KATHY (PGR)" userId="S::u2267086@live.warwick.ac.uk::33ad319c-faab-44e7-b730-ab3160d18fae" providerId="AD" clId="Web-{4FF458B0-33E2-4280-A28C-202B9480F3EF}" dt="2023-02-28T19:23:42.663" v="261"/>
          <ac:graphicFrameMkLst>
            <pc:docMk/>
            <pc:sldMk cId="1528137273" sldId="456"/>
            <ac:graphicFrameMk id="9" creationId="{45557B9F-9BB9-4A80-2AA1-6FFBC706C18D}"/>
          </ac:graphicFrameMkLst>
        </pc:graphicFrameChg>
      </pc:sldChg>
      <pc:sldChg chg="del">
        <pc:chgData name="CHEN, KATHY (PGR)" userId="S::u2267086@live.warwick.ac.uk::33ad319c-faab-44e7-b730-ab3160d18fae" providerId="AD" clId="Web-{4FF458B0-33E2-4280-A28C-202B9480F3EF}" dt="2023-02-28T19:11:31.612" v="35"/>
        <pc:sldMkLst>
          <pc:docMk/>
          <pc:sldMk cId="1676801715" sldId="456"/>
        </pc:sldMkLst>
      </pc:sldChg>
      <pc:sldChg chg="del">
        <pc:chgData name="CHEN, KATHY (PGR)" userId="S::u2267086@live.warwick.ac.uk::33ad319c-faab-44e7-b730-ab3160d18fae" providerId="AD" clId="Web-{4FF458B0-33E2-4280-A28C-202B9480F3EF}" dt="2023-02-28T19:11:32.690" v="36"/>
        <pc:sldMkLst>
          <pc:docMk/>
          <pc:sldMk cId="834489489" sldId="457"/>
        </pc:sldMkLst>
      </pc:sldChg>
      <pc:sldChg chg="del">
        <pc:chgData name="CHEN, KATHY (PGR)" userId="S::u2267086@live.warwick.ac.uk::33ad319c-faab-44e7-b730-ab3160d18fae" providerId="AD" clId="Web-{4FF458B0-33E2-4280-A28C-202B9480F3EF}" dt="2023-02-28T19:11:32.972" v="37"/>
        <pc:sldMkLst>
          <pc:docMk/>
          <pc:sldMk cId="1301518745" sldId="458"/>
        </pc:sldMkLst>
      </pc:sldChg>
      <pc:sldChg chg="del">
        <pc:chgData name="CHEN, KATHY (PGR)" userId="S::u2267086@live.warwick.ac.uk::33ad319c-faab-44e7-b730-ab3160d18fae" providerId="AD" clId="Web-{4FF458B0-33E2-4280-A28C-202B9480F3EF}" dt="2023-02-28T19:11:33.440" v="38"/>
        <pc:sldMkLst>
          <pc:docMk/>
          <pc:sldMk cId="1506723467" sldId="459"/>
        </pc:sldMkLst>
      </pc:sldChg>
      <pc:sldChg chg="del">
        <pc:chgData name="CHEN, KATHY (PGR)" userId="S::u2267086@live.warwick.ac.uk::33ad319c-faab-44e7-b730-ab3160d18fae" providerId="AD" clId="Web-{4FF458B0-33E2-4280-A28C-202B9480F3EF}" dt="2023-02-28T19:11:34.019" v="39"/>
        <pc:sldMkLst>
          <pc:docMk/>
          <pc:sldMk cId="1036533860" sldId="460"/>
        </pc:sldMkLst>
      </pc:sldChg>
      <pc:sldChg chg="del">
        <pc:chgData name="CHEN, KATHY (PGR)" userId="S::u2267086@live.warwick.ac.uk::33ad319c-faab-44e7-b730-ab3160d18fae" providerId="AD" clId="Web-{4FF458B0-33E2-4280-A28C-202B9480F3EF}" dt="2023-02-28T19:11:35.050" v="40"/>
        <pc:sldMkLst>
          <pc:docMk/>
          <pc:sldMk cId="2421340271" sldId="461"/>
        </pc:sldMkLst>
      </pc:sldChg>
      <pc:sldChg chg="del">
        <pc:chgData name="CHEN, KATHY (PGR)" userId="S::u2267086@live.warwick.ac.uk::33ad319c-faab-44e7-b730-ab3160d18fae" providerId="AD" clId="Web-{4FF458B0-33E2-4280-A28C-202B9480F3EF}" dt="2023-02-28T19:11:35.816" v="41"/>
        <pc:sldMkLst>
          <pc:docMk/>
          <pc:sldMk cId="2642644594" sldId="462"/>
        </pc:sldMkLst>
      </pc:sldChg>
      <pc:sldChg chg="del">
        <pc:chgData name="CHEN, KATHY (PGR)" userId="S::u2267086@live.warwick.ac.uk::33ad319c-faab-44e7-b730-ab3160d18fae" providerId="AD" clId="Web-{4FF458B0-33E2-4280-A28C-202B9480F3EF}" dt="2023-02-28T19:11:37.159" v="42"/>
        <pc:sldMkLst>
          <pc:docMk/>
          <pc:sldMk cId="2412698479" sldId="463"/>
        </pc:sldMkLst>
      </pc:sldChg>
      <pc:sldChg chg="del">
        <pc:chgData name="CHEN, KATHY (PGR)" userId="S::u2267086@live.warwick.ac.uk::33ad319c-faab-44e7-b730-ab3160d18fae" providerId="AD" clId="Web-{4FF458B0-33E2-4280-A28C-202B9480F3EF}" dt="2023-02-28T19:11:38.316" v="43"/>
        <pc:sldMkLst>
          <pc:docMk/>
          <pc:sldMk cId="1481928223" sldId="464"/>
        </pc:sldMkLst>
      </pc:sldChg>
      <pc:sldChg chg="del">
        <pc:chgData name="CHEN, KATHY (PGR)" userId="S::u2267086@live.warwick.ac.uk::33ad319c-faab-44e7-b730-ab3160d18fae" providerId="AD" clId="Web-{4FF458B0-33E2-4280-A28C-202B9480F3EF}" dt="2023-02-28T19:11:39.800" v="44"/>
        <pc:sldMkLst>
          <pc:docMk/>
          <pc:sldMk cId="4136801719" sldId="465"/>
        </pc:sldMkLst>
      </pc:sldChg>
      <pc:sldChg chg="del">
        <pc:chgData name="CHEN, KATHY (PGR)" userId="S::u2267086@live.warwick.ac.uk::33ad319c-faab-44e7-b730-ab3160d18fae" providerId="AD" clId="Web-{4FF458B0-33E2-4280-A28C-202B9480F3EF}" dt="2023-02-28T19:11:41.441" v="45"/>
        <pc:sldMkLst>
          <pc:docMk/>
          <pc:sldMk cId="1424108143" sldId="466"/>
        </pc:sldMkLst>
      </pc:sldChg>
    </pc:docChg>
  </pc:docChgLst>
  <pc:docChgLst>
    <pc:chgData clId="Web-{EB7FA5BA-EC85-D4B0-F768-23822F841117}"/>
    <pc:docChg chg="modSld">
      <pc:chgData name="" userId="" providerId="" clId="Web-{EB7FA5BA-EC85-D4B0-F768-23822F841117}" dt="2023-02-24T19:43:24.639" v="0" actId="20577"/>
      <pc:docMkLst>
        <pc:docMk/>
      </pc:docMkLst>
      <pc:sldChg chg="modSp">
        <pc:chgData name="" userId="" providerId="" clId="Web-{EB7FA5BA-EC85-D4B0-F768-23822F841117}" dt="2023-02-24T19:43:24.639" v="0" actId="20577"/>
        <pc:sldMkLst>
          <pc:docMk/>
          <pc:sldMk cId="419606111" sldId="449"/>
        </pc:sldMkLst>
        <pc:spChg chg="mod">
          <ac:chgData name="" userId="" providerId="" clId="Web-{EB7FA5BA-EC85-D4B0-F768-23822F841117}" dt="2023-02-24T19:43:24.63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D0CBAC70-4BD8-F95E-6E85-92A8785E109A}"/>
    <pc:docChg chg="addSld delSld modSld">
      <pc:chgData name="CHEN, KATHY (PGR)" userId="S::u2267086@live.warwick.ac.uk::33ad319c-faab-44e7-b730-ab3160d18fae" providerId="AD" clId="Web-{D0CBAC70-4BD8-F95E-6E85-92A8785E109A}" dt="2023-02-27T21:55:12.897" v="206"/>
      <pc:docMkLst>
        <pc:docMk/>
      </pc:docMkLst>
      <pc:sldChg chg="modSp">
        <pc:chgData name="CHEN, KATHY (PGR)" userId="S::u2267086@live.warwick.ac.uk::33ad319c-faab-44e7-b730-ab3160d18fae" providerId="AD" clId="Web-{D0CBAC70-4BD8-F95E-6E85-92A8785E109A}" dt="2023-02-27T21:52:01.683" v="143" actId="20577"/>
        <pc:sldMkLst>
          <pc:docMk/>
          <pc:sldMk cId="419606111" sldId="449"/>
        </pc:sldMkLst>
        <pc:spChg chg="mod">
          <ac:chgData name="CHEN, KATHY (PGR)" userId="S::u2267086@live.warwick.ac.uk::33ad319c-faab-44e7-b730-ab3160d18fae" providerId="AD" clId="Web-{D0CBAC70-4BD8-F95E-6E85-92A8785E109A}" dt="2023-02-27T21:52:01.683" v="143" actId="20577"/>
          <ac:spMkLst>
            <pc:docMk/>
            <pc:sldMk cId="419606111" sldId="449"/>
            <ac:spMk id="3" creationId="{6BBFEDCC-1B51-5E8D-72D3-3AE797F1178F}"/>
          </ac:spMkLst>
        </pc:spChg>
        <pc:spChg chg="mod">
          <ac:chgData name="CHEN, KATHY (PGR)" userId="S::u2267086@live.warwick.ac.uk::33ad319c-faab-44e7-b730-ab3160d18fae" providerId="AD" clId="Web-{D0CBAC70-4BD8-F95E-6E85-92A8785E109A}" dt="2023-02-27T21:50:06.818" v="15" actId="20577"/>
          <ac:spMkLst>
            <pc:docMk/>
            <pc:sldMk cId="419606111" sldId="449"/>
            <ac:spMk id="7" creationId="{7EBA17EC-68BE-5A68-472A-4B0E6C21DA87}"/>
          </ac:spMkLst>
        </pc:spChg>
      </pc:sldChg>
      <pc:sldChg chg="modSp add del">
        <pc:chgData name="CHEN, KATHY (PGR)" userId="S::u2267086@live.warwick.ac.uk::33ad319c-faab-44e7-b730-ab3160d18fae" providerId="AD" clId="Web-{D0CBAC70-4BD8-F95E-6E85-92A8785E109A}" dt="2023-02-27T21:55:08.397" v="205"/>
        <pc:sldMkLst>
          <pc:docMk/>
          <pc:sldMk cId="2868258527" sldId="450"/>
        </pc:sldMkLst>
        <pc:spChg chg="mod">
          <ac:chgData name="CHEN, KATHY (PGR)" userId="S::u2267086@live.warwick.ac.uk::33ad319c-faab-44e7-b730-ab3160d18fae" providerId="AD" clId="Web-{D0CBAC70-4BD8-F95E-6E85-92A8785E109A}" dt="2023-02-27T21:54:01.550" v="192" actId="20577"/>
          <ac:spMkLst>
            <pc:docMk/>
            <pc:sldMk cId="2868258527" sldId="450"/>
            <ac:spMk id="2" creationId="{20C34B7D-E70A-2934-8E22-8DFD850923A8}"/>
          </ac:spMkLst>
        </pc:spChg>
        <pc:spChg chg="mod">
          <ac:chgData name="CHEN, KATHY (PGR)" userId="S::u2267086@live.warwick.ac.uk::33ad319c-faab-44e7-b730-ab3160d18fae" providerId="AD" clId="Web-{D0CBAC70-4BD8-F95E-6E85-92A8785E109A}" dt="2023-02-27T21:55:03.131" v="203" actId="20577"/>
          <ac:spMkLst>
            <pc:docMk/>
            <pc:sldMk cId="2868258527" sldId="450"/>
            <ac:spMk id="3" creationId="{6BBFEDCC-1B51-5E8D-72D3-3AE797F1178F}"/>
          </ac:spMkLst>
        </pc:spChg>
        <pc:spChg chg="mod">
          <ac:chgData name="CHEN, KATHY (PGR)" userId="S::u2267086@live.warwick.ac.uk::33ad319c-faab-44e7-b730-ab3160d18fae" providerId="AD" clId="Web-{D0CBAC70-4BD8-F95E-6E85-92A8785E109A}" dt="2023-02-27T21:52:15.825" v="162" actId="20577"/>
          <ac:spMkLst>
            <pc:docMk/>
            <pc:sldMk cId="2868258527" sldId="450"/>
            <ac:spMk id="7" creationId="{7EBA17EC-68BE-5A68-472A-4B0E6C21DA87}"/>
          </ac:spMkLst>
        </pc:spChg>
      </pc:sldChg>
      <pc:sldChg chg="del">
        <pc:chgData name="CHEN, KATHY (PGR)" userId="S::u2267086@live.warwick.ac.uk::33ad319c-faab-44e7-b730-ab3160d18fae" providerId="AD" clId="Web-{D0CBAC70-4BD8-F95E-6E85-92A8785E109A}" dt="2023-02-27T21:52:19.028" v="163"/>
        <pc:sldMkLst>
          <pc:docMk/>
          <pc:sldMk cId="1191119784" sldId="451"/>
        </pc:sldMkLst>
      </pc:sldChg>
      <pc:sldChg chg="add replId">
        <pc:chgData name="CHEN, KATHY (PGR)" userId="S::u2267086@live.warwick.ac.uk::33ad319c-faab-44e7-b730-ab3160d18fae" providerId="AD" clId="Web-{D0CBAC70-4BD8-F95E-6E85-92A8785E109A}" dt="2023-02-27T21:55:12.897" v="206"/>
        <pc:sldMkLst>
          <pc:docMk/>
          <pc:sldMk cId="3188649934" sldId="451"/>
        </pc:sldMkLst>
      </pc:sldChg>
      <pc:sldChg chg="del">
        <pc:chgData name="CHEN, KATHY (PGR)" userId="S::u2267086@live.warwick.ac.uk::33ad319c-faab-44e7-b730-ab3160d18fae" providerId="AD" clId="Web-{D0CBAC70-4BD8-F95E-6E85-92A8785E109A}" dt="2023-02-27T21:52:20.622" v="164"/>
        <pc:sldMkLst>
          <pc:docMk/>
          <pc:sldMk cId="4284969991" sldId="452"/>
        </pc:sldMkLst>
      </pc:sldChg>
      <pc:sldChg chg="del">
        <pc:chgData name="CHEN, KATHY (PGR)" userId="S::u2267086@live.warwick.ac.uk::33ad319c-faab-44e7-b730-ab3160d18fae" providerId="AD" clId="Web-{D0CBAC70-4BD8-F95E-6E85-92A8785E109A}" dt="2023-02-27T21:52:22.185" v="165"/>
        <pc:sldMkLst>
          <pc:docMk/>
          <pc:sldMk cId="928258845" sldId="453"/>
        </pc:sldMkLst>
      </pc:sldChg>
      <pc:sldChg chg="del">
        <pc:chgData name="CHEN, KATHY (PGR)" userId="S::u2267086@live.warwick.ac.uk::33ad319c-faab-44e7-b730-ab3160d18fae" providerId="AD" clId="Web-{D0CBAC70-4BD8-F95E-6E85-92A8785E109A}" dt="2023-02-27T21:52:22.294" v="166"/>
        <pc:sldMkLst>
          <pc:docMk/>
          <pc:sldMk cId="3429535803" sldId="454"/>
        </pc:sldMkLst>
      </pc:sldChg>
      <pc:sldChg chg="del">
        <pc:chgData name="CHEN, KATHY (PGR)" userId="S::u2267086@live.warwick.ac.uk::33ad319c-faab-44e7-b730-ab3160d18fae" providerId="AD" clId="Web-{D0CBAC70-4BD8-F95E-6E85-92A8785E109A}" dt="2023-02-27T21:52:22.544" v="167"/>
        <pc:sldMkLst>
          <pc:docMk/>
          <pc:sldMk cId="4108120217" sldId="455"/>
        </pc:sldMkLst>
      </pc:sldChg>
      <pc:sldChg chg="del">
        <pc:chgData name="CHEN, KATHY (PGR)" userId="S::u2267086@live.warwick.ac.uk::33ad319c-faab-44e7-b730-ab3160d18fae" providerId="AD" clId="Web-{D0CBAC70-4BD8-F95E-6E85-92A8785E109A}" dt="2023-02-27T21:52:23.247" v="168"/>
        <pc:sldMkLst>
          <pc:docMk/>
          <pc:sldMk cId="2548195367" sldId="456"/>
        </pc:sldMkLst>
      </pc:sldChg>
      <pc:sldChg chg="del">
        <pc:chgData name="CHEN, KATHY (PGR)" userId="S::u2267086@live.warwick.ac.uk::33ad319c-faab-44e7-b730-ab3160d18fae" providerId="AD" clId="Web-{D0CBAC70-4BD8-F95E-6E85-92A8785E109A}" dt="2023-02-27T21:52:24.404" v="169"/>
        <pc:sldMkLst>
          <pc:docMk/>
          <pc:sldMk cId="129482120" sldId="457"/>
        </pc:sldMkLst>
      </pc:sldChg>
      <pc:sldChg chg="del">
        <pc:chgData name="CHEN, KATHY (PGR)" userId="S::u2267086@live.warwick.ac.uk::33ad319c-faab-44e7-b730-ab3160d18fae" providerId="AD" clId="Web-{D0CBAC70-4BD8-F95E-6E85-92A8785E109A}" dt="2023-02-27T21:52:25.747" v="170"/>
        <pc:sldMkLst>
          <pc:docMk/>
          <pc:sldMk cId="721124082" sldId="458"/>
        </pc:sldMkLst>
      </pc:sldChg>
      <pc:sldChg chg="del">
        <pc:chgData name="CHEN, KATHY (PGR)" userId="S::u2267086@live.warwick.ac.uk::33ad319c-faab-44e7-b730-ab3160d18fae" providerId="AD" clId="Web-{D0CBAC70-4BD8-F95E-6E85-92A8785E109A}" dt="2023-02-27T21:52:26.154" v="171"/>
        <pc:sldMkLst>
          <pc:docMk/>
          <pc:sldMk cId="376136614" sldId="459"/>
        </pc:sldMkLst>
      </pc:sldChg>
      <pc:sldChg chg="del">
        <pc:chgData name="CHEN, KATHY (PGR)" userId="S::u2267086@live.warwick.ac.uk::33ad319c-faab-44e7-b730-ab3160d18fae" providerId="AD" clId="Web-{D0CBAC70-4BD8-F95E-6E85-92A8785E109A}" dt="2023-02-27T21:52:26.888" v="172"/>
        <pc:sldMkLst>
          <pc:docMk/>
          <pc:sldMk cId="144837133" sldId="460"/>
        </pc:sldMkLst>
      </pc:sldChg>
      <pc:sldChg chg="del">
        <pc:chgData name="CHEN, KATHY (PGR)" userId="S::u2267086@live.warwick.ac.uk::33ad319c-faab-44e7-b730-ab3160d18fae" providerId="AD" clId="Web-{D0CBAC70-4BD8-F95E-6E85-92A8785E109A}" dt="2023-02-27T21:52:27.466" v="173"/>
        <pc:sldMkLst>
          <pc:docMk/>
          <pc:sldMk cId="2847311669" sldId="461"/>
        </pc:sldMkLst>
      </pc:sldChg>
      <pc:sldChg chg="del">
        <pc:chgData name="CHEN, KATHY (PGR)" userId="S::u2267086@live.warwick.ac.uk::33ad319c-faab-44e7-b730-ab3160d18fae" providerId="AD" clId="Web-{D0CBAC70-4BD8-F95E-6E85-92A8785E109A}" dt="2023-02-27T21:52:28.060" v="174"/>
        <pc:sldMkLst>
          <pc:docMk/>
          <pc:sldMk cId="1442059615" sldId="462"/>
        </pc:sldMkLst>
      </pc:sldChg>
      <pc:sldChg chg="del">
        <pc:chgData name="CHEN, KATHY (PGR)" userId="S::u2267086@live.warwick.ac.uk::33ad319c-faab-44e7-b730-ab3160d18fae" providerId="AD" clId="Web-{D0CBAC70-4BD8-F95E-6E85-92A8785E109A}" dt="2023-02-27T21:52:28.748" v="175"/>
        <pc:sldMkLst>
          <pc:docMk/>
          <pc:sldMk cId="3177115168" sldId="463"/>
        </pc:sldMkLst>
      </pc:sldChg>
      <pc:sldChg chg="del">
        <pc:chgData name="CHEN, KATHY (PGR)" userId="S::u2267086@live.warwick.ac.uk::33ad319c-faab-44e7-b730-ab3160d18fae" providerId="AD" clId="Web-{D0CBAC70-4BD8-F95E-6E85-92A8785E109A}" dt="2023-02-27T21:52:29.279" v="176"/>
        <pc:sldMkLst>
          <pc:docMk/>
          <pc:sldMk cId="1854377399" sldId="464"/>
        </pc:sldMkLst>
      </pc:sldChg>
      <pc:sldChg chg="del">
        <pc:chgData name="CHEN, KATHY (PGR)" userId="S::u2267086@live.warwick.ac.uk::33ad319c-faab-44e7-b730-ab3160d18fae" providerId="AD" clId="Web-{D0CBAC70-4BD8-F95E-6E85-92A8785E109A}" dt="2023-02-27T21:52:29.888" v="177"/>
        <pc:sldMkLst>
          <pc:docMk/>
          <pc:sldMk cId="3006247570" sldId="465"/>
        </pc:sldMkLst>
      </pc:sldChg>
      <pc:sldChg chg="del">
        <pc:chgData name="CHEN, KATHY (PGR)" userId="S::u2267086@live.warwick.ac.uk::33ad319c-faab-44e7-b730-ab3160d18fae" providerId="AD" clId="Web-{D0CBAC70-4BD8-F95E-6E85-92A8785E109A}" dt="2023-02-27T21:52:30.466" v="178"/>
        <pc:sldMkLst>
          <pc:docMk/>
          <pc:sldMk cId="1045436667" sldId="466"/>
        </pc:sldMkLst>
      </pc:sldChg>
      <pc:sldChg chg="del">
        <pc:chgData name="CHEN, KATHY (PGR)" userId="S::u2267086@live.warwick.ac.uk::33ad319c-faab-44e7-b730-ab3160d18fae" providerId="AD" clId="Web-{D0CBAC70-4BD8-F95E-6E85-92A8785E109A}" dt="2023-02-27T21:52:31.091" v="179"/>
        <pc:sldMkLst>
          <pc:docMk/>
          <pc:sldMk cId="3815746622" sldId="467"/>
        </pc:sldMkLst>
      </pc:sldChg>
      <pc:sldChg chg="del">
        <pc:chgData name="CHEN, KATHY (PGR)" userId="S::u2267086@live.warwick.ac.uk::33ad319c-faab-44e7-b730-ab3160d18fae" providerId="AD" clId="Web-{D0CBAC70-4BD8-F95E-6E85-92A8785E109A}" dt="2023-02-27T21:52:31.232" v="180"/>
        <pc:sldMkLst>
          <pc:docMk/>
          <pc:sldMk cId="3708837284" sldId="468"/>
        </pc:sldMkLst>
      </pc:sldChg>
      <pc:sldChg chg="del">
        <pc:chgData name="CHEN, KATHY (PGR)" userId="S::u2267086@live.warwick.ac.uk::33ad319c-faab-44e7-b730-ab3160d18fae" providerId="AD" clId="Web-{D0CBAC70-4BD8-F95E-6E85-92A8785E109A}" dt="2023-02-27T21:52:31.982" v="181"/>
        <pc:sldMkLst>
          <pc:docMk/>
          <pc:sldMk cId="193447114" sldId="469"/>
        </pc:sldMkLst>
      </pc:sldChg>
      <pc:sldChg chg="del">
        <pc:chgData name="CHEN, KATHY (PGR)" userId="S::u2267086@live.warwick.ac.uk::33ad319c-faab-44e7-b730-ab3160d18fae" providerId="AD" clId="Web-{D0CBAC70-4BD8-F95E-6E85-92A8785E109A}" dt="2023-02-27T21:52:34.045" v="182"/>
        <pc:sldMkLst>
          <pc:docMk/>
          <pc:sldMk cId="257198342" sldId="470"/>
        </pc:sldMkLst>
      </pc:sldChg>
    </pc:docChg>
  </pc:docChgLst>
  <pc:docChgLst>
    <pc:chgData name="CHEN, KATHY (PGR)" userId="S::u2267086@live.warwick.ac.uk::33ad319c-faab-44e7-b730-ab3160d18fae" providerId="AD" clId="Web-{B77D70E4-29BF-C552-088C-493200AE78D8}"/>
    <pc:docChg chg="addSld modSld">
      <pc:chgData name="CHEN, KATHY (PGR)" userId="S::u2267086@live.warwick.ac.uk::33ad319c-faab-44e7-b730-ab3160d18fae" providerId="AD" clId="Web-{B77D70E4-29BF-C552-088C-493200AE78D8}" dt="2023-02-28T01:32:00.857" v="89"/>
      <pc:docMkLst>
        <pc:docMk/>
      </pc:docMkLst>
      <pc:sldChg chg="modSp">
        <pc:chgData name="CHEN, KATHY (PGR)" userId="S::u2267086@live.warwick.ac.uk::33ad319c-faab-44e7-b730-ab3160d18fae" providerId="AD" clId="Web-{B77D70E4-29BF-C552-088C-493200AE78D8}" dt="2023-02-28T01:28:45.928" v="35" actId="20577"/>
        <pc:sldMkLst>
          <pc:docMk/>
          <pc:sldMk cId="419606111" sldId="449"/>
        </pc:sldMkLst>
        <pc:spChg chg="mod">
          <ac:chgData name="CHEN, KATHY (PGR)" userId="S::u2267086@live.warwick.ac.uk::33ad319c-faab-44e7-b730-ab3160d18fae" providerId="AD" clId="Web-{B77D70E4-29BF-C552-088C-493200AE78D8}" dt="2023-02-28T01:28:45.928" v="35" actId="20577"/>
          <ac:spMkLst>
            <pc:docMk/>
            <pc:sldMk cId="419606111" sldId="449"/>
            <ac:spMk id="3" creationId="{6BBFEDCC-1B51-5E8D-72D3-3AE797F1178F}"/>
          </ac:spMkLst>
        </pc:spChg>
      </pc:sldChg>
      <pc:sldChg chg="modSp">
        <pc:chgData name="CHEN, KATHY (PGR)" userId="S::u2267086@live.warwick.ac.uk::33ad319c-faab-44e7-b730-ab3160d18fae" providerId="AD" clId="Web-{B77D70E4-29BF-C552-088C-493200AE78D8}" dt="2023-02-28T01:29:40.775" v="58" actId="20577"/>
        <pc:sldMkLst>
          <pc:docMk/>
          <pc:sldMk cId="2868258527" sldId="450"/>
        </pc:sldMkLst>
        <pc:spChg chg="mod">
          <ac:chgData name="CHEN, KATHY (PGR)" userId="S::u2267086@live.warwick.ac.uk::33ad319c-faab-44e7-b730-ab3160d18fae" providerId="AD" clId="Web-{B77D70E4-29BF-C552-088C-493200AE78D8}" dt="2023-02-28T01:29:09.007" v="47" actId="20577"/>
          <ac:spMkLst>
            <pc:docMk/>
            <pc:sldMk cId="2868258527" sldId="450"/>
            <ac:spMk id="2" creationId="{20C34B7D-E70A-2934-8E22-8DFD850923A8}"/>
          </ac:spMkLst>
        </pc:spChg>
        <pc:spChg chg="mod">
          <ac:chgData name="CHEN, KATHY (PGR)" userId="S::u2267086@live.warwick.ac.uk::33ad319c-faab-44e7-b730-ab3160d18fae" providerId="AD" clId="Web-{B77D70E4-29BF-C552-088C-493200AE78D8}" dt="2023-02-28T01:29:40.775" v="58" actId="20577"/>
          <ac:spMkLst>
            <pc:docMk/>
            <pc:sldMk cId="2868258527" sldId="450"/>
            <ac:spMk id="3" creationId="{6BBFEDCC-1B51-5E8D-72D3-3AE797F1178F}"/>
          </ac:spMkLst>
        </pc:spChg>
      </pc:sldChg>
      <pc:sldChg chg="modSp add replId">
        <pc:chgData name="CHEN, KATHY (PGR)" userId="S::u2267086@live.warwick.ac.uk::33ad319c-faab-44e7-b730-ab3160d18fae" providerId="AD" clId="Web-{B77D70E4-29BF-C552-088C-493200AE78D8}" dt="2023-02-28T01:30:46.808" v="73" actId="20577"/>
        <pc:sldMkLst>
          <pc:docMk/>
          <pc:sldMk cId="1505899726" sldId="451"/>
        </pc:sldMkLst>
        <pc:spChg chg="mod">
          <ac:chgData name="CHEN, KATHY (PGR)" userId="S::u2267086@live.warwick.ac.uk::33ad319c-faab-44e7-b730-ab3160d18fae" providerId="AD" clId="Web-{B77D70E4-29BF-C552-088C-493200AE78D8}" dt="2023-02-28T01:30:27.870" v="66" actId="1076"/>
          <ac:spMkLst>
            <pc:docMk/>
            <pc:sldMk cId="1505899726" sldId="451"/>
            <ac:spMk id="2" creationId="{20C34B7D-E70A-2934-8E22-8DFD850923A8}"/>
          </ac:spMkLst>
        </pc:spChg>
        <pc:spChg chg="mod">
          <ac:chgData name="CHEN, KATHY (PGR)" userId="S::u2267086@live.warwick.ac.uk::33ad319c-faab-44e7-b730-ab3160d18fae" providerId="AD" clId="Web-{B77D70E4-29BF-C552-088C-493200AE78D8}" dt="2023-02-28T01:30:46.808" v="73" actId="20577"/>
          <ac:spMkLst>
            <pc:docMk/>
            <pc:sldMk cId="1505899726" sldId="451"/>
            <ac:spMk id="3" creationId="{6BBFEDCC-1B51-5E8D-72D3-3AE797F1178F}"/>
          </ac:spMkLst>
        </pc:spChg>
      </pc:sldChg>
      <pc:sldChg chg="modSp add replId">
        <pc:chgData name="CHEN, KATHY (PGR)" userId="S::u2267086@live.warwick.ac.uk::33ad319c-faab-44e7-b730-ab3160d18fae" providerId="AD" clId="Web-{B77D70E4-29BF-C552-088C-493200AE78D8}" dt="2023-02-28T01:31:57.232" v="88" actId="20577"/>
        <pc:sldMkLst>
          <pc:docMk/>
          <pc:sldMk cId="672295255" sldId="452"/>
        </pc:sldMkLst>
        <pc:spChg chg="mod">
          <ac:chgData name="CHEN, KATHY (PGR)" userId="S::u2267086@live.warwick.ac.uk::33ad319c-faab-44e7-b730-ab3160d18fae" providerId="AD" clId="Web-{B77D70E4-29BF-C552-088C-493200AE78D8}" dt="2023-02-28T01:31:57.232" v="88" actId="20577"/>
          <ac:spMkLst>
            <pc:docMk/>
            <pc:sldMk cId="672295255" sldId="452"/>
            <ac:spMk id="3" creationId="{6BBFEDCC-1B51-5E8D-72D3-3AE797F1178F}"/>
          </ac:spMkLst>
        </pc:spChg>
      </pc:sldChg>
      <pc:sldChg chg="add replId">
        <pc:chgData name="CHEN, KATHY (PGR)" userId="S::u2267086@live.warwick.ac.uk::33ad319c-faab-44e7-b730-ab3160d18fae" providerId="AD" clId="Web-{B77D70E4-29BF-C552-088C-493200AE78D8}" dt="2023-02-28T01:32:00.857" v="89"/>
        <pc:sldMkLst>
          <pc:docMk/>
          <pc:sldMk cId="2442555407" sldId="453"/>
        </pc:sldMkLst>
      </pc:sldChg>
    </pc:docChg>
  </pc:docChgLst>
  <pc:docChgLst>
    <pc:chgData clId="Web-{AAD1A74A-A3FE-42DE-9E3F-4530B6580664}"/>
    <pc:docChg chg="modSld">
      <pc:chgData name="" userId="" providerId="" clId="Web-{AAD1A74A-A3FE-42DE-9E3F-4530B6580664}" dt="2023-02-28T17:47:51.329" v="6" actId="20577"/>
      <pc:docMkLst>
        <pc:docMk/>
      </pc:docMkLst>
      <pc:sldChg chg="modSp">
        <pc:chgData name="" userId="" providerId="" clId="Web-{AAD1A74A-A3FE-42DE-9E3F-4530B6580664}" dt="2023-02-28T17:47:51.329" v="6" actId="20577"/>
        <pc:sldMkLst>
          <pc:docMk/>
          <pc:sldMk cId="419606111" sldId="449"/>
        </pc:sldMkLst>
        <pc:spChg chg="mod">
          <ac:chgData name="" userId="" providerId="" clId="Web-{AAD1A74A-A3FE-42DE-9E3F-4530B6580664}" dt="2023-02-28T17:47:51.329" v="6"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78954B45-F872-44E0-BFA9-08B64AD4EEBC}"/>
    <pc:docChg chg="addSld delSld modSld">
      <pc:chgData name="CHEN, KATHY (PGR)" userId="S::u2267086@live.warwick.ac.uk::33ad319c-faab-44e7-b730-ab3160d18fae" providerId="AD" clId="Web-{78954B45-F872-44E0-BFA9-08B64AD4EEBC}" dt="2023-02-24T20:44:12.944" v="714" actId="20577"/>
      <pc:docMkLst>
        <pc:docMk/>
      </pc:docMkLst>
      <pc:sldChg chg="modSp">
        <pc:chgData name="CHEN, KATHY (PGR)" userId="S::u2267086@live.warwick.ac.uk::33ad319c-faab-44e7-b730-ab3160d18fae" providerId="AD" clId="Web-{78954B45-F872-44E0-BFA9-08B64AD4EEBC}" dt="2023-02-24T20:11:59.261" v="94" actId="20577"/>
        <pc:sldMkLst>
          <pc:docMk/>
          <pc:sldMk cId="419606111" sldId="449"/>
        </pc:sldMkLst>
        <pc:spChg chg="mod">
          <ac:chgData name="CHEN, KATHY (PGR)" userId="S::u2267086@live.warwick.ac.uk::33ad319c-faab-44e7-b730-ab3160d18fae" providerId="AD" clId="Web-{78954B45-F872-44E0-BFA9-08B64AD4EEBC}" dt="2023-02-24T20:11:59.261" v="94" actId="20577"/>
          <ac:spMkLst>
            <pc:docMk/>
            <pc:sldMk cId="419606111" sldId="449"/>
            <ac:spMk id="3" creationId="{6BBFEDCC-1B51-5E8D-72D3-3AE797F1178F}"/>
          </ac:spMkLst>
        </pc:spChg>
      </pc:sldChg>
      <pc:sldChg chg="del">
        <pc:chgData name="CHEN, KATHY (PGR)" userId="S::u2267086@live.warwick.ac.uk::33ad319c-faab-44e7-b730-ab3160d18fae" providerId="AD" clId="Web-{78954B45-F872-44E0-BFA9-08B64AD4EEBC}" dt="2023-02-24T20:08:21.403" v="3"/>
        <pc:sldMkLst>
          <pc:docMk/>
          <pc:sldMk cId="546263679" sldId="450"/>
        </pc:sldMkLst>
      </pc:sldChg>
      <pc:sldChg chg="addSp modSp add replId">
        <pc:chgData name="CHEN, KATHY (PGR)" userId="S::u2267086@live.warwick.ac.uk::33ad319c-faab-44e7-b730-ab3160d18fae" providerId="AD" clId="Web-{78954B45-F872-44E0-BFA9-08B64AD4EEBC}" dt="2023-02-24T20:14:06.407" v="115" actId="1076"/>
        <pc:sldMkLst>
          <pc:docMk/>
          <pc:sldMk cId="2868258527" sldId="450"/>
        </pc:sldMkLst>
        <pc:spChg chg="add mod">
          <ac:chgData name="CHEN, KATHY (PGR)" userId="S::u2267086@live.warwick.ac.uk::33ad319c-faab-44e7-b730-ab3160d18fae" providerId="AD" clId="Web-{78954B45-F872-44E0-BFA9-08B64AD4EEBC}" dt="2023-02-24T20:13:10.450" v="105" actId="20577"/>
          <ac:spMkLst>
            <pc:docMk/>
            <pc:sldMk cId="2868258527" sldId="450"/>
            <ac:spMk id="2" creationId="{20C34B7D-E70A-2934-8E22-8DFD850923A8}"/>
          </ac:spMkLst>
        </pc:spChg>
        <pc:spChg chg="mod">
          <ac:chgData name="CHEN, KATHY (PGR)" userId="S::u2267086@live.warwick.ac.uk::33ad319c-faab-44e7-b730-ab3160d18fae" providerId="AD" clId="Web-{78954B45-F872-44E0-BFA9-08B64AD4EEBC}" dt="2023-02-24T20:13:31.328" v="111" actId="20577"/>
          <ac:spMkLst>
            <pc:docMk/>
            <pc:sldMk cId="2868258527" sldId="450"/>
            <ac:spMk id="3" creationId="{6BBFEDCC-1B51-5E8D-72D3-3AE797F1178F}"/>
          </ac:spMkLst>
        </pc:spChg>
        <pc:picChg chg="add mod">
          <ac:chgData name="CHEN, KATHY (PGR)" userId="S::u2267086@live.warwick.ac.uk::33ad319c-faab-44e7-b730-ab3160d18fae" providerId="AD" clId="Web-{78954B45-F872-44E0-BFA9-08B64AD4EEBC}" dt="2023-02-24T20:14:06.407" v="115" actId="1076"/>
          <ac:picMkLst>
            <pc:docMk/>
            <pc:sldMk cId="2868258527" sldId="450"/>
            <ac:picMk id="6" creationId="{7470E2A2-A3FB-2F29-89DB-0A9EEFFF4EA8}"/>
          </ac:picMkLst>
        </pc:picChg>
      </pc:sldChg>
      <pc:sldChg chg="del">
        <pc:chgData name="CHEN, KATHY (PGR)" userId="S::u2267086@live.warwick.ac.uk::33ad319c-faab-44e7-b730-ab3160d18fae" providerId="AD" clId="Web-{78954B45-F872-44E0-BFA9-08B64AD4EEBC}" dt="2023-02-24T20:08:22.497" v="4"/>
        <pc:sldMkLst>
          <pc:docMk/>
          <pc:sldMk cId="2760062859" sldId="451"/>
        </pc:sldMkLst>
      </pc:sldChg>
      <pc:sldChg chg="delSp modSp add replId">
        <pc:chgData name="CHEN, KATHY (PGR)" userId="S::u2267086@live.warwick.ac.uk::33ad319c-faab-44e7-b730-ab3160d18fae" providerId="AD" clId="Web-{78954B45-F872-44E0-BFA9-08B64AD4EEBC}" dt="2023-02-24T20:18:45.216" v="197" actId="20577"/>
        <pc:sldMkLst>
          <pc:docMk/>
          <pc:sldMk cId="3511023268" sldId="451"/>
        </pc:sldMkLst>
        <pc:spChg chg="mod">
          <ac:chgData name="CHEN, KATHY (PGR)" userId="S::u2267086@live.warwick.ac.uk::33ad319c-faab-44e7-b730-ab3160d18fae" providerId="AD" clId="Web-{78954B45-F872-44E0-BFA9-08B64AD4EEBC}" dt="2023-02-24T20:18:45.216" v="197" actId="20577"/>
          <ac:spMkLst>
            <pc:docMk/>
            <pc:sldMk cId="3511023268" sldId="451"/>
            <ac:spMk id="3" creationId="{6BBFEDCC-1B51-5E8D-72D3-3AE797F1178F}"/>
          </ac:spMkLst>
        </pc:spChg>
        <pc:picChg chg="del">
          <ac:chgData name="CHEN, KATHY (PGR)" userId="S::u2267086@live.warwick.ac.uk::33ad319c-faab-44e7-b730-ab3160d18fae" providerId="AD" clId="Web-{78954B45-F872-44E0-BFA9-08B64AD4EEBC}" dt="2023-02-24T20:14:19.657" v="117"/>
          <ac:picMkLst>
            <pc:docMk/>
            <pc:sldMk cId="3511023268" sldId="451"/>
            <ac:picMk id="6" creationId="{7470E2A2-A3FB-2F29-89DB-0A9EEFFF4EA8}"/>
          </ac:picMkLst>
        </pc:picChg>
      </pc:sldChg>
      <pc:sldChg chg="modSp add replId">
        <pc:chgData name="CHEN, KATHY (PGR)" userId="S::u2267086@live.warwick.ac.uk::33ad319c-faab-44e7-b730-ab3160d18fae" providerId="AD" clId="Web-{78954B45-F872-44E0-BFA9-08B64AD4EEBC}" dt="2023-02-24T20:19:04.169" v="201" actId="20577"/>
        <pc:sldMkLst>
          <pc:docMk/>
          <pc:sldMk cId="1129979355" sldId="452"/>
        </pc:sldMkLst>
        <pc:spChg chg="mod">
          <ac:chgData name="CHEN, KATHY (PGR)" userId="S::u2267086@live.warwick.ac.uk::33ad319c-faab-44e7-b730-ab3160d18fae" providerId="AD" clId="Web-{78954B45-F872-44E0-BFA9-08B64AD4EEBC}" dt="2023-02-24T20:19:04.169" v="201" actId="20577"/>
          <ac:spMkLst>
            <pc:docMk/>
            <pc:sldMk cId="1129979355" sldId="452"/>
            <ac:spMk id="3" creationId="{6BBFEDCC-1B51-5E8D-72D3-3AE797F1178F}"/>
          </ac:spMkLst>
        </pc:spChg>
      </pc:sldChg>
      <pc:sldChg chg="del">
        <pc:chgData name="CHEN, KATHY (PGR)" userId="S::u2267086@live.warwick.ac.uk::33ad319c-faab-44e7-b730-ab3160d18fae" providerId="AD" clId="Web-{78954B45-F872-44E0-BFA9-08B64AD4EEBC}" dt="2023-02-24T20:08:23.325" v="5"/>
        <pc:sldMkLst>
          <pc:docMk/>
          <pc:sldMk cId="4081498238" sldId="452"/>
        </pc:sldMkLst>
      </pc:sldChg>
      <pc:sldChg chg="del">
        <pc:chgData name="CHEN, KATHY (PGR)" userId="S::u2267086@live.warwick.ac.uk::33ad319c-faab-44e7-b730-ab3160d18fae" providerId="AD" clId="Web-{78954B45-F872-44E0-BFA9-08B64AD4EEBC}" dt="2023-02-24T20:08:25.200" v="6"/>
        <pc:sldMkLst>
          <pc:docMk/>
          <pc:sldMk cId="477507639" sldId="453"/>
        </pc:sldMkLst>
      </pc:sldChg>
      <pc:sldChg chg="modSp add replId">
        <pc:chgData name="CHEN, KATHY (PGR)" userId="S::u2267086@live.warwick.ac.uk::33ad319c-faab-44e7-b730-ab3160d18fae" providerId="AD" clId="Web-{78954B45-F872-44E0-BFA9-08B64AD4EEBC}" dt="2023-02-24T20:20:45.312" v="247" actId="1076"/>
        <pc:sldMkLst>
          <pc:docMk/>
          <pc:sldMk cId="2720021639" sldId="453"/>
        </pc:sldMkLst>
        <pc:spChg chg="mod">
          <ac:chgData name="CHEN, KATHY (PGR)" userId="S::u2267086@live.warwick.ac.uk::33ad319c-faab-44e7-b730-ab3160d18fae" providerId="AD" clId="Web-{78954B45-F872-44E0-BFA9-08B64AD4EEBC}" dt="2023-02-24T20:20:15.093" v="216" actId="20577"/>
          <ac:spMkLst>
            <pc:docMk/>
            <pc:sldMk cId="2720021639" sldId="453"/>
            <ac:spMk id="2" creationId="{20C34B7D-E70A-2934-8E22-8DFD850923A8}"/>
          </ac:spMkLst>
        </pc:spChg>
        <pc:spChg chg="mod">
          <ac:chgData name="CHEN, KATHY (PGR)" userId="S::u2267086@live.warwick.ac.uk::33ad319c-faab-44e7-b730-ab3160d18fae" providerId="AD" clId="Web-{78954B45-F872-44E0-BFA9-08B64AD4EEBC}" dt="2023-02-24T20:20:45.312" v="247" actId="1076"/>
          <ac:spMkLst>
            <pc:docMk/>
            <pc:sldMk cId="2720021639" sldId="453"/>
            <ac:spMk id="3" creationId="{6BBFEDCC-1B51-5E8D-72D3-3AE797F1178F}"/>
          </ac:spMkLst>
        </pc:spChg>
      </pc:sldChg>
      <pc:sldChg chg="del">
        <pc:chgData name="CHEN, KATHY (PGR)" userId="S::u2267086@live.warwick.ac.uk::33ad319c-faab-44e7-b730-ab3160d18fae" providerId="AD" clId="Web-{78954B45-F872-44E0-BFA9-08B64AD4EEBC}" dt="2023-02-24T20:08:25.653" v="7"/>
        <pc:sldMkLst>
          <pc:docMk/>
          <pc:sldMk cId="558030446" sldId="454"/>
        </pc:sldMkLst>
      </pc:sldChg>
      <pc:sldChg chg="modSp add replId">
        <pc:chgData name="CHEN, KATHY (PGR)" userId="S::u2267086@live.warwick.ac.uk::33ad319c-faab-44e7-b730-ab3160d18fae" providerId="AD" clId="Web-{78954B45-F872-44E0-BFA9-08B64AD4EEBC}" dt="2023-02-24T20:21:55.986" v="267" actId="20577"/>
        <pc:sldMkLst>
          <pc:docMk/>
          <pc:sldMk cId="3763362116" sldId="454"/>
        </pc:sldMkLst>
        <pc:spChg chg="mod">
          <ac:chgData name="CHEN, KATHY (PGR)" userId="S::u2267086@live.warwick.ac.uk::33ad319c-faab-44e7-b730-ab3160d18fae" providerId="AD" clId="Web-{78954B45-F872-44E0-BFA9-08B64AD4EEBC}" dt="2023-02-24T20:21:40.564" v="255" actId="20577"/>
          <ac:spMkLst>
            <pc:docMk/>
            <pc:sldMk cId="3763362116" sldId="454"/>
            <ac:spMk id="2" creationId="{20C34B7D-E70A-2934-8E22-8DFD850923A8}"/>
          </ac:spMkLst>
        </pc:spChg>
        <pc:spChg chg="mod">
          <ac:chgData name="CHEN, KATHY (PGR)" userId="S::u2267086@live.warwick.ac.uk::33ad319c-faab-44e7-b730-ab3160d18fae" providerId="AD" clId="Web-{78954B45-F872-44E0-BFA9-08B64AD4EEBC}" dt="2023-02-24T20:21:55.986" v="267" actId="20577"/>
          <ac:spMkLst>
            <pc:docMk/>
            <pc:sldMk cId="3763362116" sldId="454"/>
            <ac:spMk id="3" creationId="{6BBFEDCC-1B51-5E8D-72D3-3AE797F1178F}"/>
          </ac:spMkLst>
        </pc:spChg>
      </pc:sldChg>
      <pc:sldChg chg="del">
        <pc:chgData name="CHEN, KATHY (PGR)" userId="S::u2267086@live.warwick.ac.uk::33ad319c-faab-44e7-b730-ab3160d18fae" providerId="AD" clId="Web-{78954B45-F872-44E0-BFA9-08B64AD4EEBC}" dt="2023-02-24T20:08:26.653" v="8"/>
        <pc:sldMkLst>
          <pc:docMk/>
          <pc:sldMk cId="2233946982" sldId="455"/>
        </pc:sldMkLst>
      </pc:sldChg>
      <pc:sldChg chg="modSp add replId">
        <pc:chgData name="CHEN, KATHY (PGR)" userId="S::u2267086@live.warwick.ac.uk::33ad319c-faab-44e7-b730-ab3160d18fae" providerId="AD" clId="Web-{78954B45-F872-44E0-BFA9-08B64AD4EEBC}" dt="2023-02-24T20:23:36.035" v="314" actId="20577"/>
        <pc:sldMkLst>
          <pc:docMk/>
          <pc:sldMk cId="3925039813" sldId="455"/>
        </pc:sldMkLst>
        <pc:spChg chg="mod">
          <ac:chgData name="CHEN, KATHY (PGR)" userId="S::u2267086@live.warwick.ac.uk::33ad319c-faab-44e7-b730-ab3160d18fae" providerId="AD" clId="Web-{78954B45-F872-44E0-BFA9-08B64AD4EEBC}" dt="2023-02-24T20:23:36.035" v="314" actId="20577"/>
          <ac:spMkLst>
            <pc:docMk/>
            <pc:sldMk cId="3925039813" sldId="455"/>
            <ac:spMk id="3" creationId="{6BBFEDCC-1B51-5E8D-72D3-3AE797F1178F}"/>
          </ac:spMkLst>
        </pc:spChg>
      </pc:sldChg>
      <pc:sldChg chg="del">
        <pc:chgData name="CHEN, KATHY (PGR)" userId="S::u2267086@live.warwick.ac.uk::33ad319c-faab-44e7-b730-ab3160d18fae" providerId="AD" clId="Web-{78954B45-F872-44E0-BFA9-08B64AD4EEBC}" dt="2023-02-24T20:08:28.325" v="9"/>
        <pc:sldMkLst>
          <pc:docMk/>
          <pc:sldMk cId="818273014" sldId="456"/>
        </pc:sldMkLst>
      </pc:sldChg>
      <pc:sldChg chg="modSp add replId">
        <pc:chgData name="CHEN, KATHY (PGR)" userId="S::u2267086@live.warwick.ac.uk::33ad319c-faab-44e7-b730-ab3160d18fae" providerId="AD" clId="Web-{78954B45-F872-44E0-BFA9-08B64AD4EEBC}" dt="2023-02-24T20:23:44.160" v="321" actId="20577"/>
        <pc:sldMkLst>
          <pc:docMk/>
          <pc:sldMk cId="3412708224" sldId="456"/>
        </pc:sldMkLst>
        <pc:spChg chg="mod">
          <ac:chgData name="CHEN, KATHY (PGR)" userId="S::u2267086@live.warwick.ac.uk::33ad319c-faab-44e7-b730-ab3160d18fae" providerId="AD" clId="Web-{78954B45-F872-44E0-BFA9-08B64AD4EEBC}" dt="2023-02-24T20:23:44.160" v="321" actId="20577"/>
          <ac:spMkLst>
            <pc:docMk/>
            <pc:sldMk cId="3412708224" sldId="456"/>
            <ac:spMk id="3" creationId="{6BBFEDCC-1B51-5E8D-72D3-3AE797F1178F}"/>
          </ac:spMkLst>
        </pc:spChg>
      </pc:sldChg>
      <pc:sldChg chg="modSp add replId">
        <pc:chgData name="CHEN, KATHY (PGR)" userId="S::u2267086@live.warwick.ac.uk::33ad319c-faab-44e7-b730-ab3160d18fae" providerId="AD" clId="Web-{78954B45-F872-44E0-BFA9-08B64AD4EEBC}" dt="2023-02-24T20:24:42.037" v="334" actId="20577"/>
        <pc:sldMkLst>
          <pc:docMk/>
          <pc:sldMk cId="148011653" sldId="457"/>
        </pc:sldMkLst>
        <pc:spChg chg="mod">
          <ac:chgData name="CHEN, KATHY (PGR)" userId="S::u2267086@live.warwick.ac.uk::33ad319c-faab-44e7-b730-ab3160d18fae" providerId="AD" clId="Web-{78954B45-F872-44E0-BFA9-08B64AD4EEBC}" dt="2023-02-24T20:24:42.037" v="334" actId="20577"/>
          <ac:spMkLst>
            <pc:docMk/>
            <pc:sldMk cId="148011653" sldId="457"/>
            <ac:spMk id="3" creationId="{6BBFEDCC-1B51-5E8D-72D3-3AE797F1178F}"/>
          </ac:spMkLst>
        </pc:spChg>
      </pc:sldChg>
      <pc:sldChg chg="del">
        <pc:chgData name="CHEN, KATHY (PGR)" userId="S::u2267086@live.warwick.ac.uk::33ad319c-faab-44e7-b730-ab3160d18fae" providerId="AD" clId="Web-{78954B45-F872-44E0-BFA9-08B64AD4EEBC}" dt="2023-02-24T20:08:28.903" v="10"/>
        <pc:sldMkLst>
          <pc:docMk/>
          <pc:sldMk cId="1266809571" sldId="457"/>
        </pc:sldMkLst>
      </pc:sldChg>
      <pc:sldChg chg="del">
        <pc:chgData name="CHEN, KATHY (PGR)" userId="S::u2267086@live.warwick.ac.uk::33ad319c-faab-44e7-b730-ab3160d18fae" providerId="AD" clId="Web-{78954B45-F872-44E0-BFA9-08B64AD4EEBC}" dt="2023-02-24T20:08:30.528" v="11"/>
        <pc:sldMkLst>
          <pc:docMk/>
          <pc:sldMk cId="3784122713" sldId="458"/>
        </pc:sldMkLst>
      </pc:sldChg>
      <pc:sldChg chg="addSp modSp add replId">
        <pc:chgData name="CHEN, KATHY (PGR)" userId="S::u2267086@live.warwick.ac.uk::33ad319c-faab-44e7-b730-ab3160d18fae" providerId="AD" clId="Web-{78954B45-F872-44E0-BFA9-08B64AD4EEBC}" dt="2023-02-24T20:26:07.027" v="363" actId="20577"/>
        <pc:sldMkLst>
          <pc:docMk/>
          <pc:sldMk cId="4235667412" sldId="458"/>
        </pc:sldMkLst>
        <pc:spChg chg="mod">
          <ac:chgData name="CHEN, KATHY (PGR)" userId="S::u2267086@live.warwick.ac.uk::33ad319c-faab-44e7-b730-ab3160d18fae" providerId="AD" clId="Web-{78954B45-F872-44E0-BFA9-08B64AD4EEBC}" dt="2023-02-24T20:26:07.027" v="363" actId="20577"/>
          <ac:spMkLst>
            <pc:docMk/>
            <pc:sldMk cId="4235667412" sldId="458"/>
            <ac:spMk id="3" creationId="{6BBFEDCC-1B51-5E8D-72D3-3AE797F1178F}"/>
          </ac:spMkLst>
        </pc:spChg>
        <pc:picChg chg="add mod">
          <ac:chgData name="CHEN, KATHY (PGR)" userId="S::u2267086@live.warwick.ac.uk::33ad319c-faab-44e7-b730-ab3160d18fae" providerId="AD" clId="Web-{78954B45-F872-44E0-BFA9-08B64AD4EEBC}" dt="2023-02-24T20:25:39.929" v="348" actId="1076"/>
          <ac:picMkLst>
            <pc:docMk/>
            <pc:sldMk cId="4235667412" sldId="458"/>
            <ac:picMk id="6" creationId="{459A9232-C830-BEFE-D9FE-1B231A68D44B}"/>
          </ac:picMkLst>
        </pc:picChg>
      </pc:sldChg>
      <pc:sldChg chg="delSp modSp add replId">
        <pc:chgData name="CHEN, KATHY (PGR)" userId="S::u2267086@live.warwick.ac.uk::33ad319c-faab-44e7-b730-ab3160d18fae" providerId="AD" clId="Web-{78954B45-F872-44E0-BFA9-08B64AD4EEBC}" dt="2023-02-24T20:26:30.591" v="371" actId="20577"/>
        <pc:sldMkLst>
          <pc:docMk/>
          <pc:sldMk cId="2492611409" sldId="459"/>
        </pc:sldMkLst>
        <pc:spChg chg="mod">
          <ac:chgData name="CHEN, KATHY (PGR)" userId="S::u2267086@live.warwick.ac.uk::33ad319c-faab-44e7-b730-ab3160d18fae" providerId="AD" clId="Web-{78954B45-F872-44E0-BFA9-08B64AD4EEBC}" dt="2023-02-24T20:26:30.591" v="371" actId="20577"/>
          <ac:spMkLst>
            <pc:docMk/>
            <pc:sldMk cId="2492611409" sldId="459"/>
            <ac:spMk id="3" creationId="{6BBFEDCC-1B51-5E8D-72D3-3AE797F1178F}"/>
          </ac:spMkLst>
        </pc:spChg>
        <pc:picChg chg="del">
          <ac:chgData name="CHEN, KATHY (PGR)" userId="S::u2267086@live.warwick.ac.uk::33ad319c-faab-44e7-b730-ab3160d18fae" providerId="AD" clId="Web-{78954B45-F872-44E0-BFA9-08B64AD4EEBC}" dt="2023-02-24T20:26:11.778" v="365"/>
          <ac:picMkLst>
            <pc:docMk/>
            <pc:sldMk cId="2492611409" sldId="459"/>
            <ac:picMk id="6" creationId="{459A9232-C830-BEFE-D9FE-1B231A68D44B}"/>
          </ac:picMkLst>
        </pc:picChg>
      </pc:sldChg>
      <pc:sldChg chg="del">
        <pc:chgData name="CHEN, KATHY (PGR)" userId="S::u2267086@live.warwick.ac.uk::33ad319c-faab-44e7-b730-ab3160d18fae" providerId="AD" clId="Web-{78954B45-F872-44E0-BFA9-08B64AD4EEBC}" dt="2023-02-24T20:08:31.591" v="12"/>
        <pc:sldMkLst>
          <pc:docMk/>
          <pc:sldMk cId="2808208696" sldId="459"/>
        </pc:sldMkLst>
      </pc:sldChg>
      <pc:sldChg chg="modSp add replId">
        <pc:chgData name="CHEN, KATHY (PGR)" userId="S::u2267086@live.warwick.ac.uk::33ad319c-faab-44e7-b730-ab3160d18fae" providerId="AD" clId="Web-{78954B45-F872-44E0-BFA9-08B64AD4EEBC}" dt="2023-02-24T20:30:43.908" v="422" actId="20577"/>
        <pc:sldMkLst>
          <pc:docMk/>
          <pc:sldMk cId="1936629647" sldId="460"/>
        </pc:sldMkLst>
        <pc:spChg chg="mod">
          <ac:chgData name="CHEN, KATHY (PGR)" userId="S::u2267086@live.warwick.ac.uk::33ad319c-faab-44e7-b730-ab3160d18fae" providerId="AD" clId="Web-{78954B45-F872-44E0-BFA9-08B64AD4EEBC}" dt="2023-02-24T20:30:43.908" v="422" actId="20577"/>
          <ac:spMkLst>
            <pc:docMk/>
            <pc:sldMk cId="1936629647" sldId="460"/>
            <ac:spMk id="3" creationId="{6BBFEDCC-1B51-5E8D-72D3-3AE797F1178F}"/>
          </ac:spMkLst>
        </pc:spChg>
      </pc:sldChg>
      <pc:sldChg chg="del">
        <pc:chgData name="CHEN, KATHY (PGR)" userId="S::u2267086@live.warwick.ac.uk::33ad319c-faab-44e7-b730-ab3160d18fae" providerId="AD" clId="Web-{78954B45-F872-44E0-BFA9-08B64AD4EEBC}" dt="2023-02-24T20:08:35.091" v="13"/>
        <pc:sldMkLst>
          <pc:docMk/>
          <pc:sldMk cId="3468269449" sldId="460"/>
        </pc:sldMkLst>
      </pc:sldChg>
      <pc:sldChg chg="modSp add del replId">
        <pc:chgData name="CHEN, KATHY (PGR)" userId="S::u2267086@live.warwick.ac.uk::33ad319c-faab-44e7-b730-ab3160d18fae" providerId="AD" clId="Web-{78954B45-F872-44E0-BFA9-08B64AD4EEBC}" dt="2023-02-24T20:30:20.861" v="417"/>
        <pc:sldMkLst>
          <pc:docMk/>
          <pc:sldMk cId="2750265473" sldId="461"/>
        </pc:sldMkLst>
        <pc:spChg chg="mod">
          <ac:chgData name="CHEN, KATHY (PGR)" userId="S::u2267086@live.warwick.ac.uk::33ad319c-faab-44e7-b730-ab3160d18fae" providerId="AD" clId="Web-{78954B45-F872-44E0-BFA9-08B64AD4EEBC}" dt="2023-02-24T20:28:31.034" v="394" actId="20577"/>
          <ac:spMkLst>
            <pc:docMk/>
            <pc:sldMk cId="2750265473" sldId="461"/>
            <ac:spMk id="3" creationId="{6BBFEDCC-1B51-5E8D-72D3-3AE797F1178F}"/>
          </ac:spMkLst>
        </pc:spChg>
      </pc:sldChg>
      <pc:sldChg chg="del">
        <pc:chgData name="CHEN, KATHY (PGR)" userId="S::u2267086@live.warwick.ac.uk::33ad319c-faab-44e7-b730-ab3160d18fae" providerId="AD" clId="Web-{78954B45-F872-44E0-BFA9-08B64AD4EEBC}" dt="2023-02-24T20:08:36.153" v="14"/>
        <pc:sldMkLst>
          <pc:docMk/>
          <pc:sldMk cId="3735487824" sldId="461"/>
        </pc:sldMkLst>
      </pc:sldChg>
      <pc:sldChg chg="addSp modSp add replId">
        <pc:chgData name="CHEN, KATHY (PGR)" userId="S::u2267086@live.warwick.ac.uk::33ad319c-faab-44e7-b730-ab3160d18fae" providerId="AD" clId="Web-{78954B45-F872-44E0-BFA9-08B64AD4EEBC}" dt="2023-02-24T20:31:49.394" v="439" actId="20577"/>
        <pc:sldMkLst>
          <pc:docMk/>
          <pc:sldMk cId="468926117" sldId="462"/>
        </pc:sldMkLst>
        <pc:spChg chg="mod">
          <ac:chgData name="CHEN, KATHY (PGR)" userId="S::u2267086@live.warwick.ac.uk::33ad319c-faab-44e7-b730-ab3160d18fae" providerId="AD" clId="Web-{78954B45-F872-44E0-BFA9-08B64AD4EEBC}" dt="2023-02-24T20:31:49.394" v="439" actId="20577"/>
          <ac:spMkLst>
            <pc:docMk/>
            <pc:sldMk cId="468926117" sldId="462"/>
            <ac:spMk id="3" creationId="{6BBFEDCC-1B51-5E8D-72D3-3AE797F1178F}"/>
          </ac:spMkLst>
        </pc:spChg>
        <pc:picChg chg="add mod">
          <ac:chgData name="CHEN, KATHY (PGR)" userId="S::u2267086@live.warwick.ac.uk::33ad319c-faab-44e7-b730-ab3160d18fae" providerId="AD" clId="Web-{78954B45-F872-44E0-BFA9-08B64AD4EEBC}" dt="2023-02-24T20:29:14.203" v="399" actId="1076"/>
          <ac:picMkLst>
            <pc:docMk/>
            <pc:sldMk cId="468926117" sldId="462"/>
            <ac:picMk id="6" creationId="{50AD9D3E-E4ED-D712-E2C7-2066524215D2}"/>
          </ac:picMkLst>
        </pc:picChg>
      </pc:sldChg>
      <pc:sldChg chg="del">
        <pc:chgData name="CHEN, KATHY (PGR)" userId="S::u2267086@live.warwick.ac.uk::33ad319c-faab-44e7-b730-ab3160d18fae" providerId="AD" clId="Web-{78954B45-F872-44E0-BFA9-08B64AD4EEBC}" dt="2023-02-24T20:08:37.294" v="15"/>
        <pc:sldMkLst>
          <pc:docMk/>
          <pc:sldMk cId="2143784245" sldId="462"/>
        </pc:sldMkLst>
      </pc:sldChg>
      <pc:sldChg chg="delSp modSp add replId">
        <pc:chgData name="CHEN, KATHY (PGR)" userId="S::u2267086@live.warwick.ac.uk::33ad319c-faab-44e7-b730-ab3160d18fae" providerId="AD" clId="Web-{78954B45-F872-44E0-BFA9-08B64AD4EEBC}" dt="2023-02-24T20:33:16.667" v="481" actId="20577"/>
        <pc:sldMkLst>
          <pc:docMk/>
          <pc:sldMk cId="3187821106" sldId="463"/>
        </pc:sldMkLst>
        <pc:spChg chg="mod">
          <ac:chgData name="CHEN, KATHY (PGR)" userId="S::u2267086@live.warwick.ac.uk::33ad319c-faab-44e7-b730-ab3160d18fae" providerId="AD" clId="Web-{78954B45-F872-44E0-BFA9-08B64AD4EEBC}" dt="2023-02-24T20:33:16.667" v="481" actId="20577"/>
          <ac:spMkLst>
            <pc:docMk/>
            <pc:sldMk cId="3187821106" sldId="463"/>
            <ac:spMk id="3" creationId="{6BBFEDCC-1B51-5E8D-72D3-3AE797F1178F}"/>
          </ac:spMkLst>
        </pc:spChg>
        <pc:picChg chg="del">
          <ac:chgData name="CHEN, KATHY (PGR)" userId="S::u2267086@live.warwick.ac.uk::33ad319c-faab-44e7-b730-ab3160d18fae" providerId="AD" clId="Web-{78954B45-F872-44E0-BFA9-08B64AD4EEBC}" dt="2023-02-24T20:30:30.642" v="419"/>
          <ac:picMkLst>
            <pc:docMk/>
            <pc:sldMk cId="3187821106" sldId="463"/>
            <ac:picMk id="6" creationId="{50AD9D3E-E4ED-D712-E2C7-2066524215D2}"/>
          </ac:picMkLst>
        </pc:picChg>
      </pc:sldChg>
      <pc:sldChg chg="del">
        <pc:chgData name="CHEN, KATHY (PGR)" userId="S::u2267086@live.warwick.ac.uk::33ad319c-faab-44e7-b730-ab3160d18fae" providerId="AD" clId="Web-{78954B45-F872-44E0-BFA9-08B64AD4EEBC}" dt="2023-02-24T20:08:37.841" v="16"/>
        <pc:sldMkLst>
          <pc:docMk/>
          <pc:sldMk cId="3515668931" sldId="463"/>
        </pc:sldMkLst>
      </pc:sldChg>
      <pc:sldChg chg="del">
        <pc:chgData name="CHEN, KATHY (PGR)" userId="S::u2267086@live.warwick.ac.uk::33ad319c-faab-44e7-b730-ab3160d18fae" providerId="AD" clId="Web-{78954B45-F872-44E0-BFA9-08B64AD4EEBC}" dt="2023-02-24T20:08:38.810" v="17"/>
        <pc:sldMkLst>
          <pc:docMk/>
          <pc:sldMk cId="832004715" sldId="464"/>
        </pc:sldMkLst>
      </pc:sldChg>
      <pc:sldChg chg="modSp add replId">
        <pc:chgData name="CHEN, KATHY (PGR)" userId="S::u2267086@live.warwick.ac.uk::33ad319c-faab-44e7-b730-ab3160d18fae" providerId="AD" clId="Web-{78954B45-F872-44E0-BFA9-08B64AD4EEBC}" dt="2023-02-24T20:33:50.652" v="488" actId="20577"/>
        <pc:sldMkLst>
          <pc:docMk/>
          <pc:sldMk cId="1321342824" sldId="464"/>
        </pc:sldMkLst>
        <pc:spChg chg="mod">
          <ac:chgData name="CHEN, KATHY (PGR)" userId="S::u2267086@live.warwick.ac.uk::33ad319c-faab-44e7-b730-ab3160d18fae" providerId="AD" clId="Web-{78954B45-F872-44E0-BFA9-08B64AD4EEBC}" dt="2023-02-24T20:33:50.652" v="488" actId="20577"/>
          <ac:spMkLst>
            <pc:docMk/>
            <pc:sldMk cId="1321342824" sldId="464"/>
            <ac:spMk id="3" creationId="{6BBFEDCC-1B51-5E8D-72D3-3AE797F1178F}"/>
          </ac:spMkLst>
        </pc:spChg>
      </pc:sldChg>
      <pc:sldChg chg="del">
        <pc:chgData name="CHEN, KATHY (PGR)" userId="S::u2267086@live.warwick.ac.uk::33ad319c-faab-44e7-b730-ab3160d18fae" providerId="AD" clId="Web-{78954B45-F872-44E0-BFA9-08B64AD4EEBC}" dt="2023-02-24T20:08:40.794" v="18"/>
        <pc:sldMkLst>
          <pc:docMk/>
          <pc:sldMk cId="3514986987" sldId="465"/>
        </pc:sldMkLst>
      </pc:sldChg>
      <pc:sldChg chg="addSp delSp modSp add replId">
        <pc:chgData name="CHEN, KATHY (PGR)" userId="S::u2267086@live.warwick.ac.uk::33ad319c-faab-44e7-b730-ab3160d18fae" providerId="AD" clId="Web-{78954B45-F872-44E0-BFA9-08B64AD4EEBC}" dt="2023-02-24T20:35:48.452" v="538" actId="20577"/>
        <pc:sldMkLst>
          <pc:docMk/>
          <pc:sldMk cId="3753474346" sldId="465"/>
        </pc:sldMkLst>
        <pc:spChg chg="mod">
          <ac:chgData name="CHEN, KATHY (PGR)" userId="S::u2267086@live.warwick.ac.uk::33ad319c-faab-44e7-b730-ab3160d18fae" providerId="AD" clId="Web-{78954B45-F872-44E0-BFA9-08B64AD4EEBC}" dt="2023-02-24T20:35:48.452" v="538" actId="20577"/>
          <ac:spMkLst>
            <pc:docMk/>
            <pc:sldMk cId="3753474346" sldId="465"/>
            <ac:spMk id="3" creationId="{6BBFEDCC-1B51-5E8D-72D3-3AE797F1178F}"/>
          </ac:spMkLst>
        </pc:spChg>
        <pc:spChg chg="add del mod">
          <ac:chgData name="CHEN, KATHY (PGR)" userId="S::u2267086@live.warwick.ac.uk::33ad319c-faab-44e7-b730-ab3160d18fae" providerId="AD" clId="Web-{78954B45-F872-44E0-BFA9-08B64AD4EEBC}" dt="2023-02-24T20:34:20.965" v="493"/>
          <ac:spMkLst>
            <pc:docMk/>
            <pc:sldMk cId="3753474346" sldId="465"/>
            <ac:spMk id="6" creationId="{AB8D4B02-E2FE-9AFB-3DCA-5EDC09645BBC}"/>
          </ac:spMkLst>
        </pc:spChg>
        <pc:picChg chg="add mod">
          <ac:chgData name="CHEN, KATHY (PGR)" userId="S::u2267086@live.warwick.ac.uk::33ad319c-faab-44e7-b730-ab3160d18fae" providerId="AD" clId="Web-{78954B45-F872-44E0-BFA9-08B64AD4EEBC}" dt="2023-02-24T20:34:48.466" v="499" actId="1076"/>
          <ac:picMkLst>
            <pc:docMk/>
            <pc:sldMk cId="3753474346" sldId="465"/>
            <ac:picMk id="8" creationId="{AC1A207F-433B-C96D-18B5-100714DDFD92}"/>
          </ac:picMkLst>
        </pc:picChg>
      </pc:sldChg>
      <pc:sldChg chg="delSp modSp add replId">
        <pc:chgData name="CHEN, KATHY (PGR)" userId="S::u2267086@live.warwick.ac.uk::33ad319c-faab-44e7-b730-ab3160d18fae" providerId="AD" clId="Web-{78954B45-F872-44E0-BFA9-08B64AD4EEBC}" dt="2023-02-24T20:36:37.140" v="550" actId="20577"/>
        <pc:sldMkLst>
          <pc:docMk/>
          <pc:sldMk cId="3985279411" sldId="466"/>
        </pc:sldMkLst>
        <pc:spChg chg="mod">
          <ac:chgData name="CHEN, KATHY (PGR)" userId="S::u2267086@live.warwick.ac.uk::33ad319c-faab-44e7-b730-ab3160d18fae" providerId="AD" clId="Web-{78954B45-F872-44E0-BFA9-08B64AD4EEBC}" dt="2023-02-24T20:36:37.140" v="550" actId="20577"/>
          <ac:spMkLst>
            <pc:docMk/>
            <pc:sldMk cId="3985279411" sldId="466"/>
            <ac:spMk id="3" creationId="{6BBFEDCC-1B51-5E8D-72D3-3AE797F1178F}"/>
          </ac:spMkLst>
        </pc:spChg>
        <pc:picChg chg="del">
          <ac:chgData name="CHEN, KATHY (PGR)" userId="S::u2267086@live.warwick.ac.uk::33ad319c-faab-44e7-b730-ab3160d18fae" providerId="AD" clId="Web-{78954B45-F872-44E0-BFA9-08B64AD4EEBC}" dt="2023-02-24T20:35:55.827" v="540"/>
          <ac:picMkLst>
            <pc:docMk/>
            <pc:sldMk cId="3985279411" sldId="466"/>
            <ac:picMk id="8" creationId="{AC1A207F-433B-C96D-18B5-100714DDFD92}"/>
          </ac:picMkLst>
        </pc:picChg>
      </pc:sldChg>
      <pc:sldChg chg="modSp add replId">
        <pc:chgData name="CHEN, KATHY (PGR)" userId="S::u2267086@live.warwick.ac.uk::33ad319c-faab-44e7-b730-ab3160d18fae" providerId="AD" clId="Web-{78954B45-F872-44E0-BFA9-08B64AD4EEBC}" dt="2023-02-24T20:38:24.268" v="581" actId="20577"/>
        <pc:sldMkLst>
          <pc:docMk/>
          <pc:sldMk cId="4185150383" sldId="467"/>
        </pc:sldMkLst>
        <pc:spChg chg="mod">
          <ac:chgData name="CHEN, KATHY (PGR)" userId="S::u2267086@live.warwick.ac.uk::33ad319c-faab-44e7-b730-ab3160d18fae" providerId="AD" clId="Web-{78954B45-F872-44E0-BFA9-08B64AD4EEBC}" dt="2023-02-24T20:37:05.875" v="557" actId="20577"/>
          <ac:spMkLst>
            <pc:docMk/>
            <pc:sldMk cId="4185150383" sldId="467"/>
            <ac:spMk id="2" creationId="{20C34B7D-E70A-2934-8E22-8DFD850923A8}"/>
          </ac:spMkLst>
        </pc:spChg>
        <pc:spChg chg="mod">
          <ac:chgData name="CHEN, KATHY (PGR)" userId="S::u2267086@live.warwick.ac.uk::33ad319c-faab-44e7-b730-ab3160d18fae" providerId="AD" clId="Web-{78954B45-F872-44E0-BFA9-08B64AD4EEBC}" dt="2023-02-24T20:38:24.268" v="581" actId="20577"/>
          <ac:spMkLst>
            <pc:docMk/>
            <pc:sldMk cId="4185150383" sldId="467"/>
            <ac:spMk id="3" creationId="{6BBFEDCC-1B51-5E8D-72D3-3AE797F1178F}"/>
          </ac:spMkLst>
        </pc:spChg>
      </pc:sldChg>
      <pc:sldChg chg="addSp modSp add replId">
        <pc:chgData name="CHEN, KATHY (PGR)" userId="S::u2267086@live.warwick.ac.uk::33ad319c-faab-44e7-b730-ab3160d18fae" providerId="AD" clId="Web-{78954B45-F872-44E0-BFA9-08B64AD4EEBC}" dt="2023-02-24T20:40:03.575" v="634" actId="20577"/>
        <pc:sldMkLst>
          <pc:docMk/>
          <pc:sldMk cId="293196160" sldId="468"/>
        </pc:sldMkLst>
        <pc:spChg chg="mod">
          <ac:chgData name="CHEN, KATHY (PGR)" userId="S::u2267086@live.warwick.ac.uk::33ad319c-faab-44e7-b730-ab3160d18fae" providerId="AD" clId="Web-{78954B45-F872-44E0-BFA9-08B64AD4EEBC}" dt="2023-02-24T20:40:03.575" v="634" actId="20577"/>
          <ac:spMkLst>
            <pc:docMk/>
            <pc:sldMk cId="293196160" sldId="468"/>
            <ac:spMk id="3" creationId="{6BBFEDCC-1B51-5E8D-72D3-3AE797F1178F}"/>
          </ac:spMkLst>
        </pc:spChg>
        <pc:picChg chg="add mod">
          <ac:chgData name="CHEN, KATHY (PGR)" userId="S::u2267086@live.warwick.ac.uk::33ad319c-faab-44e7-b730-ab3160d18fae" providerId="AD" clId="Web-{78954B45-F872-44E0-BFA9-08B64AD4EEBC}" dt="2023-02-24T20:39:28.394" v="607" actId="1076"/>
          <ac:picMkLst>
            <pc:docMk/>
            <pc:sldMk cId="293196160" sldId="468"/>
            <ac:picMk id="6" creationId="{360369DB-1F29-0E8D-46DB-374779895D5A}"/>
          </ac:picMkLst>
        </pc:picChg>
      </pc:sldChg>
      <pc:sldChg chg="delSp modSp add replId">
        <pc:chgData name="CHEN, KATHY (PGR)" userId="S::u2267086@live.warwick.ac.uk::33ad319c-faab-44e7-b730-ab3160d18fae" providerId="AD" clId="Web-{78954B45-F872-44E0-BFA9-08B64AD4EEBC}" dt="2023-02-24T20:41:41.330" v="666" actId="20577"/>
        <pc:sldMkLst>
          <pc:docMk/>
          <pc:sldMk cId="1012317281" sldId="469"/>
        </pc:sldMkLst>
        <pc:spChg chg="mod">
          <ac:chgData name="CHEN, KATHY (PGR)" userId="S::u2267086@live.warwick.ac.uk::33ad319c-faab-44e7-b730-ab3160d18fae" providerId="AD" clId="Web-{78954B45-F872-44E0-BFA9-08B64AD4EEBC}" dt="2023-02-24T20:41:41.330" v="666" actId="20577"/>
          <ac:spMkLst>
            <pc:docMk/>
            <pc:sldMk cId="1012317281" sldId="469"/>
            <ac:spMk id="3" creationId="{6BBFEDCC-1B51-5E8D-72D3-3AE797F1178F}"/>
          </ac:spMkLst>
        </pc:spChg>
        <pc:picChg chg="del">
          <ac:chgData name="CHEN, KATHY (PGR)" userId="S::u2267086@live.warwick.ac.uk::33ad319c-faab-44e7-b730-ab3160d18fae" providerId="AD" clId="Web-{78954B45-F872-44E0-BFA9-08B64AD4EEBC}" dt="2023-02-24T20:40:07.124" v="636"/>
          <ac:picMkLst>
            <pc:docMk/>
            <pc:sldMk cId="1012317281" sldId="469"/>
            <ac:picMk id="6" creationId="{360369DB-1F29-0E8D-46DB-374779895D5A}"/>
          </ac:picMkLst>
        </pc:picChg>
      </pc:sldChg>
      <pc:sldChg chg="modSp add replId">
        <pc:chgData name="CHEN, KATHY (PGR)" userId="S::u2267086@live.warwick.ac.uk::33ad319c-faab-44e7-b730-ab3160d18fae" providerId="AD" clId="Web-{78954B45-F872-44E0-BFA9-08B64AD4EEBC}" dt="2023-02-24T20:42:59.863" v="688" actId="1076"/>
        <pc:sldMkLst>
          <pc:docMk/>
          <pc:sldMk cId="2761346952" sldId="470"/>
        </pc:sldMkLst>
        <pc:spChg chg="mod">
          <ac:chgData name="CHEN, KATHY (PGR)" userId="S::u2267086@live.warwick.ac.uk::33ad319c-faab-44e7-b730-ab3160d18fae" providerId="AD" clId="Web-{78954B45-F872-44E0-BFA9-08B64AD4EEBC}" dt="2023-02-24T20:42:59.863" v="688" actId="1076"/>
          <ac:spMkLst>
            <pc:docMk/>
            <pc:sldMk cId="2761346952" sldId="470"/>
            <ac:spMk id="3" creationId="{6BBFEDCC-1B51-5E8D-72D3-3AE797F1178F}"/>
          </ac:spMkLst>
        </pc:spChg>
      </pc:sldChg>
      <pc:sldChg chg="addSp modSp add replId">
        <pc:chgData name="CHEN, KATHY (PGR)" userId="S::u2267086@live.warwick.ac.uk::33ad319c-faab-44e7-b730-ab3160d18fae" providerId="AD" clId="Web-{78954B45-F872-44E0-BFA9-08B64AD4EEBC}" dt="2023-02-24T20:44:12.944" v="714" actId="20577"/>
        <pc:sldMkLst>
          <pc:docMk/>
          <pc:sldMk cId="3531920251" sldId="471"/>
        </pc:sldMkLst>
        <pc:spChg chg="mod">
          <ac:chgData name="CHEN, KATHY (PGR)" userId="S::u2267086@live.warwick.ac.uk::33ad319c-faab-44e7-b730-ab3160d18fae" providerId="AD" clId="Web-{78954B45-F872-44E0-BFA9-08B64AD4EEBC}" dt="2023-02-24T20:44:12.944" v="714" actId="20577"/>
          <ac:spMkLst>
            <pc:docMk/>
            <pc:sldMk cId="3531920251" sldId="471"/>
            <ac:spMk id="3" creationId="{6BBFEDCC-1B51-5E8D-72D3-3AE797F1178F}"/>
          </ac:spMkLst>
        </pc:spChg>
        <pc:picChg chg="add mod">
          <ac:chgData name="CHEN, KATHY (PGR)" userId="S::u2267086@live.warwick.ac.uk::33ad319c-faab-44e7-b730-ab3160d18fae" providerId="AD" clId="Web-{78954B45-F872-44E0-BFA9-08B64AD4EEBC}" dt="2023-02-24T20:43:34.974" v="695" actId="1076"/>
          <ac:picMkLst>
            <pc:docMk/>
            <pc:sldMk cId="3531920251" sldId="471"/>
            <ac:picMk id="6" creationId="{685DB22E-65CF-8804-3953-69101D8B3BEB}"/>
          </ac:picMkLst>
        </pc:pic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name="CHEN, KATHY (PGR)" userId="S::u2267086@live.warwick.ac.uk::33ad319c-faab-44e7-b730-ab3160d18fae" providerId="AD" clId="Web-{8D184946-EFEC-1D73-2BFA-1964A756A195}"/>
    <pc:docChg chg="delSld modSld">
      <pc:chgData name="CHEN, KATHY (PGR)" userId="S::u2267086@live.warwick.ac.uk::33ad319c-faab-44e7-b730-ab3160d18fae" providerId="AD" clId="Web-{8D184946-EFEC-1D73-2BFA-1964A756A195}" dt="2023-02-28T01:15:30.914" v="31" actId="20577"/>
      <pc:docMkLst>
        <pc:docMk/>
      </pc:docMkLst>
      <pc:sldChg chg="modSp">
        <pc:chgData name="CHEN, KATHY (PGR)" userId="S::u2267086@live.warwick.ac.uk::33ad319c-faab-44e7-b730-ab3160d18fae" providerId="AD" clId="Web-{8D184946-EFEC-1D73-2BFA-1964A756A195}" dt="2023-02-28T01:15:30.914" v="31" actId="20577"/>
        <pc:sldMkLst>
          <pc:docMk/>
          <pc:sldMk cId="419606111" sldId="449"/>
        </pc:sldMkLst>
        <pc:spChg chg="mod">
          <ac:chgData name="CHEN, KATHY (PGR)" userId="S::u2267086@live.warwick.ac.uk::33ad319c-faab-44e7-b730-ab3160d18fae" providerId="AD" clId="Web-{8D184946-EFEC-1D73-2BFA-1964A756A195}" dt="2023-02-28T01:15:30.914" v="31" actId="20577"/>
          <ac:spMkLst>
            <pc:docMk/>
            <pc:sldMk cId="419606111" sldId="449"/>
            <ac:spMk id="3" creationId="{6BBFEDCC-1B51-5E8D-72D3-3AE797F1178F}"/>
          </ac:spMkLst>
        </pc:spChg>
        <pc:spChg chg="mod">
          <ac:chgData name="CHEN, KATHY (PGR)" userId="S::u2267086@live.warwick.ac.uk::33ad319c-faab-44e7-b730-ab3160d18fae" providerId="AD" clId="Web-{8D184946-EFEC-1D73-2BFA-1964A756A195}" dt="2023-02-28T01:15:14.913" v="25" actId="20577"/>
          <ac:spMkLst>
            <pc:docMk/>
            <pc:sldMk cId="419606111" sldId="449"/>
            <ac:spMk id="7" creationId="{7EBA17EC-68BE-5A68-472A-4B0E6C21DA87}"/>
          </ac:spMkLst>
        </pc:spChg>
      </pc:sldChg>
      <pc:sldChg chg="del">
        <pc:chgData name="CHEN, KATHY (PGR)" userId="S::u2267086@live.warwick.ac.uk::33ad319c-faab-44e7-b730-ab3160d18fae" providerId="AD" clId="Web-{8D184946-EFEC-1D73-2BFA-1964A756A195}" dt="2023-02-28T01:14:27.037" v="0"/>
        <pc:sldMkLst>
          <pc:docMk/>
          <pc:sldMk cId="3188649934" sldId="451"/>
        </pc:sldMkLst>
      </pc:sldChg>
      <pc:sldChg chg="del">
        <pc:chgData name="CHEN, KATHY (PGR)" userId="S::u2267086@live.warwick.ac.uk::33ad319c-faab-44e7-b730-ab3160d18fae" providerId="AD" clId="Web-{8D184946-EFEC-1D73-2BFA-1964A756A195}" dt="2023-02-28T01:14:31.912" v="1"/>
        <pc:sldMkLst>
          <pc:docMk/>
          <pc:sldMk cId="1971952029" sldId="452"/>
        </pc:sldMkLst>
      </pc:sldChg>
      <pc:sldChg chg="del">
        <pc:chgData name="CHEN, KATHY (PGR)" userId="S::u2267086@live.warwick.ac.uk::33ad319c-faab-44e7-b730-ab3160d18fae" providerId="AD" clId="Web-{8D184946-EFEC-1D73-2BFA-1964A756A195}" dt="2023-02-28T01:14:38.568" v="2"/>
        <pc:sldMkLst>
          <pc:docMk/>
          <pc:sldMk cId="1405908989" sldId="453"/>
        </pc:sldMkLst>
      </pc:sldChg>
      <pc:sldChg chg="del">
        <pc:chgData name="CHEN, KATHY (PGR)" userId="S::u2267086@live.warwick.ac.uk::33ad319c-faab-44e7-b730-ab3160d18fae" providerId="AD" clId="Web-{8D184946-EFEC-1D73-2BFA-1964A756A195}" dt="2023-02-28T01:14:39.381" v="3"/>
        <pc:sldMkLst>
          <pc:docMk/>
          <pc:sldMk cId="3382593074" sldId="454"/>
        </pc:sldMkLst>
      </pc:sldChg>
      <pc:sldChg chg="del">
        <pc:chgData name="CHEN, KATHY (PGR)" userId="S::u2267086@live.warwick.ac.uk::33ad319c-faab-44e7-b730-ab3160d18fae" providerId="AD" clId="Web-{8D184946-EFEC-1D73-2BFA-1964A756A195}" dt="2023-02-28T01:14:40.584" v="4"/>
        <pc:sldMkLst>
          <pc:docMk/>
          <pc:sldMk cId="774684703" sldId="455"/>
        </pc:sldMkLst>
      </pc:sldChg>
      <pc:sldChg chg="del">
        <pc:chgData name="CHEN, KATHY (PGR)" userId="S::u2267086@live.warwick.ac.uk::33ad319c-faab-44e7-b730-ab3160d18fae" providerId="AD" clId="Web-{8D184946-EFEC-1D73-2BFA-1964A756A195}" dt="2023-02-28T01:14:41.803" v="5"/>
        <pc:sldMkLst>
          <pc:docMk/>
          <pc:sldMk cId="2997461508" sldId="456"/>
        </pc:sldMkLst>
      </pc:sldChg>
      <pc:sldChg chg="del">
        <pc:chgData name="CHEN, KATHY (PGR)" userId="S::u2267086@live.warwick.ac.uk::33ad319c-faab-44e7-b730-ab3160d18fae" providerId="AD" clId="Web-{8D184946-EFEC-1D73-2BFA-1964A756A195}" dt="2023-02-28T01:14:42.897" v="6"/>
        <pc:sldMkLst>
          <pc:docMk/>
          <pc:sldMk cId="711294522" sldId="457"/>
        </pc:sldMkLst>
      </pc:sldChg>
      <pc:sldChg chg="del">
        <pc:chgData name="CHEN, KATHY (PGR)" userId="S::u2267086@live.warwick.ac.uk::33ad319c-faab-44e7-b730-ab3160d18fae" providerId="AD" clId="Web-{8D184946-EFEC-1D73-2BFA-1964A756A195}" dt="2023-02-28T01:14:44.240" v="7"/>
        <pc:sldMkLst>
          <pc:docMk/>
          <pc:sldMk cId="3734975962" sldId="458"/>
        </pc:sldMkLst>
      </pc:sldChg>
      <pc:sldChg chg="del">
        <pc:chgData name="CHEN, KATHY (PGR)" userId="S::u2267086@live.warwick.ac.uk::33ad319c-faab-44e7-b730-ab3160d18fae" providerId="AD" clId="Web-{8D184946-EFEC-1D73-2BFA-1964A756A195}" dt="2023-02-28T01:14:45.584" v="8"/>
        <pc:sldMkLst>
          <pc:docMk/>
          <pc:sldMk cId="372039051" sldId="459"/>
        </pc:sldMkLst>
      </pc:sldChg>
      <pc:sldChg chg="del">
        <pc:chgData name="CHEN, KATHY (PGR)" userId="S::u2267086@live.warwick.ac.uk::33ad319c-faab-44e7-b730-ab3160d18fae" providerId="AD" clId="Web-{8D184946-EFEC-1D73-2BFA-1964A756A195}" dt="2023-02-28T01:14:47.084" v="9"/>
        <pc:sldMkLst>
          <pc:docMk/>
          <pc:sldMk cId="457060114" sldId="460"/>
        </pc:sldMkLst>
      </pc:sldChg>
      <pc:sldChg chg="del">
        <pc:chgData name="CHEN, KATHY (PGR)" userId="S::u2267086@live.warwick.ac.uk::33ad319c-faab-44e7-b730-ab3160d18fae" providerId="AD" clId="Web-{8D184946-EFEC-1D73-2BFA-1964A756A195}" dt="2023-02-28T01:14:48.178" v="10"/>
        <pc:sldMkLst>
          <pc:docMk/>
          <pc:sldMk cId="3103459824" sldId="461"/>
        </pc:sldMkLst>
      </pc:sldChg>
      <pc:sldChg chg="del">
        <pc:chgData name="CHEN, KATHY (PGR)" userId="S::u2267086@live.warwick.ac.uk::33ad319c-faab-44e7-b730-ab3160d18fae" providerId="AD" clId="Web-{8D184946-EFEC-1D73-2BFA-1964A756A195}" dt="2023-02-28T01:14:49.819" v="11"/>
        <pc:sldMkLst>
          <pc:docMk/>
          <pc:sldMk cId="2162512199" sldId="462"/>
        </pc:sldMkLst>
      </pc:sldChg>
      <pc:sldChg chg="del">
        <pc:chgData name="CHEN, KATHY (PGR)" userId="S::u2267086@live.warwick.ac.uk::33ad319c-faab-44e7-b730-ab3160d18fae" providerId="AD" clId="Web-{8D184946-EFEC-1D73-2BFA-1964A756A195}" dt="2023-02-28T01:14:51.116" v="12"/>
        <pc:sldMkLst>
          <pc:docMk/>
          <pc:sldMk cId="1144911567" sldId="463"/>
        </pc:sldMkLst>
      </pc:sldChg>
      <pc:sldChg chg="del">
        <pc:chgData name="CHEN, KATHY (PGR)" userId="S::u2267086@live.warwick.ac.uk::33ad319c-faab-44e7-b730-ab3160d18fae" providerId="AD" clId="Web-{8D184946-EFEC-1D73-2BFA-1964A756A195}" dt="2023-02-28T01:14:51.756" v="13"/>
        <pc:sldMkLst>
          <pc:docMk/>
          <pc:sldMk cId="1053835464" sldId="464"/>
        </pc:sldMkLst>
      </pc:sldChg>
      <pc:sldChg chg="del">
        <pc:chgData name="CHEN, KATHY (PGR)" userId="S::u2267086@live.warwick.ac.uk::33ad319c-faab-44e7-b730-ab3160d18fae" providerId="AD" clId="Web-{8D184946-EFEC-1D73-2BFA-1964A756A195}" dt="2023-02-28T01:14:52.147" v="14"/>
        <pc:sldMkLst>
          <pc:docMk/>
          <pc:sldMk cId="1915516299" sldId="465"/>
        </pc:sldMkLst>
      </pc:sldChg>
      <pc:sldChg chg="del">
        <pc:chgData name="CHEN, KATHY (PGR)" userId="S::u2267086@live.warwick.ac.uk::33ad319c-faab-44e7-b730-ab3160d18fae" providerId="AD" clId="Web-{8D184946-EFEC-1D73-2BFA-1964A756A195}" dt="2023-02-28T01:14:53.459" v="15"/>
        <pc:sldMkLst>
          <pc:docMk/>
          <pc:sldMk cId="3881331787" sldId="466"/>
        </pc:sldMkLst>
      </pc:sldChg>
      <pc:sldChg chg="del">
        <pc:chgData name="CHEN, KATHY (PGR)" userId="S::u2267086@live.warwick.ac.uk::33ad319c-faab-44e7-b730-ab3160d18fae" providerId="AD" clId="Web-{8D184946-EFEC-1D73-2BFA-1964A756A195}" dt="2023-02-28T01:14:55.147" v="16"/>
        <pc:sldMkLst>
          <pc:docMk/>
          <pc:sldMk cId="433250283" sldId="467"/>
        </pc:sldMkLst>
      </pc:sldChg>
      <pc:sldChg chg="del">
        <pc:chgData name="CHEN, KATHY (PGR)" userId="S::u2267086@live.warwick.ac.uk::33ad319c-faab-44e7-b730-ab3160d18fae" providerId="AD" clId="Web-{8D184946-EFEC-1D73-2BFA-1964A756A195}" dt="2023-02-28T01:14:56.022" v="17"/>
        <pc:sldMkLst>
          <pc:docMk/>
          <pc:sldMk cId="282769198" sldId="468"/>
        </pc:sldMkLst>
      </pc:sldChg>
      <pc:sldChg chg="del">
        <pc:chgData name="CHEN, KATHY (PGR)" userId="S::u2267086@live.warwick.ac.uk::33ad319c-faab-44e7-b730-ab3160d18fae" providerId="AD" clId="Web-{8D184946-EFEC-1D73-2BFA-1964A756A195}" dt="2023-02-28T01:14:58.006" v="18"/>
        <pc:sldMkLst>
          <pc:docMk/>
          <pc:sldMk cId="3315765387" sldId="469"/>
        </pc:sldMkLst>
      </pc:sldChg>
      <pc:sldChg chg="del">
        <pc:chgData name="CHEN, KATHY (PGR)" userId="S::u2267086@live.warwick.ac.uk::33ad319c-faab-44e7-b730-ab3160d18fae" providerId="AD" clId="Web-{8D184946-EFEC-1D73-2BFA-1964A756A195}" dt="2023-02-28T01:14:59.585" v="19"/>
        <pc:sldMkLst>
          <pc:docMk/>
          <pc:sldMk cId="1217819131" sldId="470"/>
        </pc:sldMkLst>
      </pc:sldChg>
      <pc:sldChg chg="del">
        <pc:chgData name="CHEN, KATHY (PGR)" userId="S::u2267086@live.warwick.ac.uk::33ad319c-faab-44e7-b730-ab3160d18fae" providerId="AD" clId="Web-{8D184946-EFEC-1D73-2BFA-1964A756A195}" dt="2023-02-28T01:15:00.631" v="20"/>
        <pc:sldMkLst>
          <pc:docMk/>
          <pc:sldMk cId="3561174985" sldId="471"/>
        </pc:sldMkLst>
      </pc:sldChg>
      <pc:sldChg chg="del">
        <pc:chgData name="CHEN, KATHY (PGR)" userId="S::u2267086@live.warwick.ac.uk::33ad319c-faab-44e7-b730-ab3160d18fae" providerId="AD" clId="Web-{8D184946-EFEC-1D73-2BFA-1964A756A195}" dt="2023-02-28T01:15:03.147" v="21"/>
        <pc:sldMkLst>
          <pc:docMk/>
          <pc:sldMk cId="736821949" sldId="472"/>
        </pc:sldMkLst>
      </pc:sldChg>
      <pc:sldChg chg="del">
        <pc:chgData name="CHEN, KATHY (PGR)" userId="S::u2267086@live.warwick.ac.uk::33ad319c-faab-44e7-b730-ab3160d18fae" providerId="AD" clId="Web-{8D184946-EFEC-1D73-2BFA-1964A756A195}" dt="2023-02-28T01:15:04.303" v="22"/>
        <pc:sldMkLst>
          <pc:docMk/>
          <pc:sldMk cId="216993667" sldId="473"/>
        </pc:sldMkLst>
      </pc:sldChg>
      <pc:sldChg chg="del">
        <pc:chgData name="CHEN, KATHY (PGR)" userId="S::u2267086@live.warwick.ac.uk::33ad319c-faab-44e7-b730-ab3160d18fae" providerId="AD" clId="Web-{8D184946-EFEC-1D73-2BFA-1964A756A195}" dt="2023-02-28T01:15:08.241" v="23"/>
        <pc:sldMkLst>
          <pc:docMk/>
          <pc:sldMk cId="4250045119" sldId="474"/>
        </pc:sldMkLst>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name="CHEN, KATHY (PGR)" userId="S::u2267086@live.warwick.ac.uk::33ad319c-faab-44e7-b730-ab3160d18fae" providerId="AD" clId="Web-{32861A17-B54D-4213-8740-C07BEB64804B}"/>
    <pc:docChg chg="addSld modSld">
      <pc:chgData name="CHEN, KATHY (PGR)" userId="S::u2267086@live.warwick.ac.uk::33ad319c-faab-44e7-b730-ab3160d18fae" providerId="AD" clId="Web-{32861A17-B54D-4213-8740-C07BEB64804B}" dt="2023-02-27T22:28:01.068" v="465" actId="20577"/>
      <pc:docMkLst>
        <pc:docMk/>
      </pc:docMkLst>
      <pc:sldChg chg="modSp">
        <pc:chgData name="CHEN, KATHY (PGR)" userId="S::u2267086@live.warwick.ac.uk::33ad319c-faab-44e7-b730-ab3160d18fae" providerId="AD" clId="Web-{32861A17-B54D-4213-8740-C07BEB64804B}" dt="2023-02-27T21:58:04.138" v="7" actId="20577"/>
        <pc:sldMkLst>
          <pc:docMk/>
          <pc:sldMk cId="2868258527" sldId="450"/>
        </pc:sldMkLst>
        <pc:spChg chg="mod">
          <ac:chgData name="CHEN, KATHY (PGR)" userId="S::u2267086@live.warwick.ac.uk::33ad319c-faab-44e7-b730-ab3160d18fae" providerId="AD" clId="Web-{32861A17-B54D-4213-8740-C07BEB64804B}" dt="2023-02-27T21:58:04.138" v="7" actId="20577"/>
          <ac:spMkLst>
            <pc:docMk/>
            <pc:sldMk cId="2868258527" sldId="450"/>
            <ac:spMk id="3" creationId="{6BBFEDCC-1B51-5E8D-72D3-3AE797F1178F}"/>
          </ac:spMkLst>
        </pc:spChg>
      </pc:sldChg>
      <pc:sldChg chg="modSp">
        <pc:chgData name="CHEN, KATHY (PGR)" userId="S::u2267086@live.warwick.ac.uk::33ad319c-faab-44e7-b730-ab3160d18fae" providerId="AD" clId="Web-{32861A17-B54D-4213-8740-C07BEB64804B}" dt="2023-02-27T21:58:39.279" v="14" actId="20577"/>
        <pc:sldMkLst>
          <pc:docMk/>
          <pc:sldMk cId="3188649934" sldId="451"/>
        </pc:sldMkLst>
        <pc:spChg chg="mod">
          <ac:chgData name="CHEN, KATHY (PGR)" userId="S::u2267086@live.warwick.ac.uk::33ad319c-faab-44e7-b730-ab3160d18fae" providerId="AD" clId="Web-{32861A17-B54D-4213-8740-C07BEB64804B}" dt="2023-02-27T21:58:39.279" v="14" actId="20577"/>
          <ac:spMkLst>
            <pc:docMk/>
            <pc:sldMk cId="3188649934" sldId="451"/>
            <ac:spMk id="3" creationId="{6BBFEDCC-1B51-5E8D-72D3-3AE797F1178F}"/>
          </ac:spMkLst>
        </pc:spChg>
      </pc:sldChg>
      <pc:sldChg chg="addSp modSp add replId">
        <pc:chgData name="CHEN, KATHY (PGR)" userId="S::u2267086@live.warwick.ac.uk::33ad319c-faab-44e7-b730-ab3160d18fae" providerId="AD" clId="Web-{32861A17-B54D-4213-8740-C07BEB64804B}" dt="2023-02-27T22:02:31.489" v="44" actId="1076"/>
        <pc:sldMkLst>
          <pc:docMk/>
          <pc:sldMk cId="1971952029" sldId="452"/>
        </pc:sldMkLst>
        <pc:spChg chg="mod">
          <ac:chgData name="CHEN, KATHY (PGR)" userId="S::u2267086@live.warwick.ac.uk::33ad319c-faab-44e7-b730-ab3160d18fae" providerId="AD" clId="Web-{32861A17-B54D-4213-8740-C07BEB64804B}" dt="2023-02-27T21:59:44.656" v="24" actId="20577"/>
          <ac:spMkLst>
            <pc:docMk/>
            <pc:sldMk cId="1971952029" sldId="452"/>
            <ac:spMk id="3" creationId="{6BBFEDCC-1B51-5E8D-72D3-3AE797F1178F}"/>
          </ac:spMkLst>
        </pc:spChg>
        <pc:spChg chg="add mod">
          <ac:chgData name="CHEN, KATHY (PGR)" userId="S::u2267086@live.warwick.ac.uk::33ad319c-faab-44e7-b730-ab3160d18fae" providerId="AD" clId="Web-{32861A17-B54D-4213-8740-C07BEB64804B}" dt="2023-02-27T22:02:31.489" v="44" actId="1076"/>
          <ac:spMkLst>
            <pc:docMk/>
            <pc:sldMk cId="1971952029" sldId="452"/>
            <ac:spMk id="6" creationId="{78494D41-0B0E-E434-E24D-2F1515E4505D}"/>
          </ac:spMkLst>
        </pc:spChg>
      </pc:sldChg>
      <pc:sldChg chg="addSp delSp modSp add replId">
        <pc:chgData name="CHEN, KATHY (PGR)" userId="S::u2267086@live.warwick.ac.uk::33ad319c-faab-44e7-b730-ab3160d18fae" providerId="AD" clId="Web-{32861A17-B54D-4213-8740-C07BEB64804B}" dt="2023-02-27T22:06:05.792" v="103" actId="14100"/>
        <pc:sldMkLst>
          <pc:docMk/>
          <pc:sldMk cId="1405908989" sldId="453"/>
        </pc:sldMkLst>
        <pc:spChg chg="mod">
          <ac:chgData name="CHEN, KATHY (PGR)" userId="S::u2267086@live.warwick.ac.uk::33ad319c-faab-44e7-b730-ab3160d18fae" providerId="AD" clId="Web-{32861A17-B54D-4213-8740-C07BEB64804B}" dt="2023-02-27T22:03:02.037" v="55" actId="20577"/>
          <ac:spMkLst>
            <pc:docMk/>
            <pc:sldMk cId="1405908989" sldId="453"/>
            <ac:spMk id="3" creationId="{6BBFEDCC-1B51-5E8D-72D3-3AE797F1178F}"/>
          </ac:spMkLst>
        </pc:spChg>
        <pc:spChg chg="mod">
          <ac:chgData name="CHEN, KATHY (PGR)" userId="S::u2267086@live.warwick.ac.uk::33ad319c-faab-44e7-b730-ab3160d18fae" providerId="AD" clId="Web-{32861A17-B54D-4213-8740-C07BEB64804B}" dt="2023-02-27T22:06:01.979" v="102" actId="14100"/>
          <ac:spMkLst>
            <pc:docMk/>
            <pc:sldMk cId="1405908989" sldId="453"/>
            <ac:spMk id="6" creationId="{78494D41-0B0E-E434-E24D-2F1515E4505D}"/>
          </ac:spMkLst>
        </pc:spChg>
        <pc:spChg chg="add mod">
          <ac:chgData name="CHEN, KATHY (PGR)" userId="S::u2267086@live.warwick.ac.uk::33ad319c-faab-44e7-b730-ab3160d18fae" providerId="AD" clId="Web-{32861A17-B54D-4213-8740-C07BEB64804B}" dt="2023-02-27T22:06:05.792" v="103" actId="14100"/>
          <ac:spMkLst>
            <pc:docMk/>
            <pc:sldMk cId="1405908989" sldId="453"/>
            <ac:spMk id="9" creationId="{C2DA3172-E6A2-8631-039D-598E4220A7FB}"/>
          </ac:spMkLst>
        </pc:spChg>
        <pc:spChg chg="add del mod">
          <ac:chgData name="CHEN, KATHY (PGR)" userId="S::u2267086@live.warwick.ac.uk::33ad319c-faab-44e7-b730-ab3160d18fae" providerId="AD" clId="Web-{32861A17-B54D-4213-8740-C07BEB64804B}" dt="2023-02-27T22:03:43.866" v="66"/>
          <ac:spMkLst>
            <pc:docMk/>
            <pc:sldMk cId="1405908989" sldId="453"/>
            <ac:spMk id="11" creationId="{964B9F71-ECDE-1530-70BD-10EDA153A2DC}"/>
          </ac:spMkLst>
        </pc:spChg>
      </pc:sldChg>
      <pc:sldChg chg="modSp add replId">
        <pc:chgData name="CHEN, KATHY (PGR)" userId="S::u2267086@live.warwick.ac.uk::33ad319c-faab-44e7-b730-ab3160d18fae" providerId="AD" clId="Web-{32861A17-B54D-4213-8740-C07BEB64804B}" dt="2023-02-27T22:07:36.045" v="127" actId="20577"/>
        <pc:sldMkLst>
          <pc:docMk/>
          <pc:sldMk cId="3382593074" sldId="454"/>
        </pc:sldMkLst>
        <pc:spChg chg="mod">
          <ac:chgData name="CHEN, KATHY (PGR)" userId="S::u2267086@live.warwick.ac.uk::33ad319c-faab-44e7-b730-ab3160d18fae" providerId="AD" clId="Web-{32861A17-B54D-4213-8740-C07BEB64804B}" dt="2023-02-27T22:07:11.919" v="116" actId="20577"/>
          <ac:spMkLst>
            <pc:docMk/>
            <pc:sldMk cId="3382593074" sldId="454"/>
            <ac:spMk id="6" creationId="{78494D41-0B0E-E434-E24D-2F1515E4505D}"/>
          </ac:spMkLst>
        </pc:spChg>
        <pc:spChg chg="mod">
          <ac:chgData name="CHEN, KATHY (PGR)" userId="S::u2267086@live.warwick.ac.uk::33ad319c-faab-44e7-b730-ab3160d18fae" providerId="AD" clId="Web-{32861A17-B54D-4213-8740-C07BEB64804B}" dt="2023-02-27T22:07:36.045" v="127" actId="20577"/>
          <ac:spMkLst>
            <pc:docMk/>
            <pc:sldMk cId="3382593074" sldId="454"/>
            <ac:spMk id="9" creationId="{C2DA3172-E6A2-8631-039D-598E4220A7FB}"/>
          </ac:spMkLst>
        </pc:spChg>
      </pc:sldChg>
      <pc:sldChg chg="delSp modSp add replId">
        <pc:chgData name="CHEN, KATHY (PGR)" userId="S::u2267086@live.warwick.ac.uk::33ad319c-faab-44e7-b730-ab3160d18fae" providerId="AD" clId="Web-{32861A17-B54D-4213-8740-C07BEB64804B}" dt="2023-02-27T22:08:31.077" v="144" actId="20577"/>
        <pc:sldMkLst>
          <pc:docMk/>
          <pc:sldMk cId="774684703" sldId="455"/>
        </pc:sldMkLst>
        <pc:spChg chg="mod">
          <ac:chgData name="CHEN, KATHY (PGR)" userId="S::u2267086@live.warwick.ac.uk::33ad319c-faab-44e7-b730-ab3160d18fae" providerId="AD" clId="Web-{32861A17-B54D-4213-8740-C07BEB64804B}" dt="2023-02-27T22:08:06.139" v="135" actId="20577"/>
          <ac:spMkLst>
            <pc:docMk/>
            <pc:sldMk cId="774684703" sldId="455"/>
            <ac:spMk id="2" creationId="{20C34B7D-E70A-2934-8E22-8DFD850923A8}"/>
          </ac:spMkLst>
        </pc:spChg>
        <pc:spChg chg="mod">
          <ac:chgData name="CHEN, KATHY (PGR)" userId="S::u2267086@live.warwick.ac.uk::33ad319c-faab-44e7-b730-ab3160d18fae" providerId="AD" clId="Web-{32861A17-B54D-4213-8740-C07BEB64804B}" dt="2023-02-27T22:08:31.077" v="144" actId="20577"/>
          <ac:spMkLst>
            <pc:docMk/>
            <pc:sldMk cId="774684703" sldId="455"/>
            <ac:spMk id="3" creationId="{6BBFEDCC-1B51-5E8D-72D3-3AE797F1178F}"/>
          </ac:spMkLst>
        </pc:spChg>
        <pc:spChg chg="del">
          <ac:chgData name="CHEN, KATHY (PGR)" userId="S::u2267086@live.warwick.ac.uk::33ad319c-faab-44e7-b730-ab3160d18fae" providerId="AD" clId="Web-{32861A17-B54D-4213-8740-C07BEB64804B}" dt="2023-02-27T22:07:44.232" v="131"/>
          <ac:spMkLst>
            <pc:docMk/>
            <pc:sldMk cId="774684703" sldId="455"/>
            <ac:spMk id="6" creationId="{78494D41-0B0E-E434-E24D-2F1515E4505D}"/>
          </ac:spMkLst>
        </pc:spChg>
        <pc:spChg chg="del mod">
          <ac:chgData name="CHEN, KATHY (PGR)" userId="S::u2267086@live.warwick.ac.uk::33ad319c-faab-44e7-b730-ab3160d18fae" providerId="AD" clId="Web-{32861A17-B54D-4213-8740-C07BEB64804B}" dt="2023-02-27T22:07:41.795" v="130"/>
          <ac:spMkLst>
            <pc:docMk/>
            <pc:sldMk cId="774684703" sldId="455"/>
            <ac:spMk id="9" creationId="{C2DA3172-E6A2-8631-039D-598E4220A7FB}"/>
          </ac:spMkLst>
        </pc:spChg>
      </pc:sldChg>
      <pc:sldChg chg="addSp modSp add replId">
        <pc:chgData name="CHEN, KATHY (PGR)" userId="S::u2267086@live.warwick.ac.uk::33ad319c-faab-44e7-b730-ab3160d18fae" providerId="AD" clId="Web-{32861A17-B54D-4213-8740-C07BEB64804B}" dt="2023-02-27T22:09:55.580" v="165" actId="20577"/>
        <pc:sldMkLst>
          <pc:docMk/>
          <pc:sldMk cId="2997461508" sldId="456"/>
        </pc:sldMkLst>
        <pc:spChg chg="mod">
          <ac:chgData name="CHEN, KATHY (PGR)" userId="S::u2267086@live.warwick.ac.uk::33ad319c-faab-44e7-b730-ab3160d18fae" providerId="AD" clId="Web-{32861A17-B54D-4213-8740-C07BEB64804B}" dt="2023-02-27T22:09:55.580" v="165" actId="20577"/>
          <ac:spMkLst>
            <pc:docMk/>
            <pc:sldMk cId="2997461508" sldId="456"/>
            <ac:spMk id="3" creationId="{6BBFEDCC-1B51-5E8D-72D3-3AE797F1178F}"/>
          </ac:spMkLst>
        </pc:spChg>
        <pc:picChg chg="add mod">
          <ac:chgData name="CHEN, KATHY (PGR)" userId="S::u2267086@live.warwick.ac.uk::33ad319c-faab-44e7-b730-ab3160d18fae" providerId="AD" clId="Web-{32861A17-B54D-4213-8740-C07BEB64804B}" dt="2023-02-27T22:09:34.376" v="155" actId="1076"/>
          <ac:picMkLst>
            <pc:docMk/>
            <pc:sldMk cId="2997461508" sldId="456"/>
            <ac:picMk id="6" creationId="{3B789943-A206-C848-CC9A-74E6747C0D92}"/>
          </ac:picMkLst>
        </pc:picChg>
      </pc:sldChg>
      <pc:sldChg chg="addSp delSp modSp add replId">
        <pc:chgData name="CHEN, KATHY (PGR)" userId="S::u2267086@live.warwick.ac.uk::33ad319c-faab-44e7-b730-ab3160d18fae" providerId="AD" clId="Web-{32861A17-B54D-4213-8740-C07BEB64804B}" dt="2023-02-27T22:10:45.925" v="177" actId="1076"/>
        <pc:sldMkLst>
          <pc:docMk/>
          <pc:sldMk cId="711294522" sldId="457"/>
        </pc:sldMkLst>
        <pc:spChg chg="mod">
          <ac:chgData name="CHEN, KATHY (PGR)" userId="S::u2267086@live.warwick.ac.uk::33ad319c-faab-44e7-b730-ab3160d18fae" providerId="AD" clId="Web-{32861A17-B54D-4213-8740-C07BEB64804B}" dt="2023-02-27T22:10:41.862" v="176" actId="20577"/>
          <ac:spMkLst>
            <pc:docMk/>
            <pc:sldMk cId="711294522" sldId="457"/>
            <ac:spMk id="3" creationId="{6BBFEDCC-1B51-5E8D-72D3-3AE797F1178F}"/>
          </ac:spMkLst>
        </pc:spChg>
        <pc:picChg chg="del">
          <ac:chgData name="CHEN, KATHY (PGR)" userId="S::u2267086@live.warwick.ac.uk::33ad319c-faab-44e7-b730-ab3160d18fae" providerId="AD" clId="Web-{32861A17-B54D-4213-8740-C07BEB64804B}" dt="2023-02-27T22:09:59.127" v="167"/>
          <ac:picMkLst>
            <pc:docMk/>
            <pc:sldMk cId="711294522" sldId="457"/>
            <ac:picMk id="6" creationId="{3B789943-A206-C848-CC9A-74E6747C0D92}"/>
          </ac:picMkLst>
        </pc:picChg>
        <pc:picChg chg="add mod">
          <ac:chgData name="CHEN, KATHY (PGR)" userId="S::u2267086@live.warwick.ac.uk::33ad319c-faab-44e7-b730-ab3160d18fae" providerId="AD" clId="Web-{32861A17-B54D-4213-8740-C07BEB64804B}" dt="2023-02-27T22:10:45.925" v="177" actId="1076"/>
          <ac:picMkLst>
            <pc:docMk/>
            <pc:sldMk cId="711294522" sldId="457"/>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1:27.535" v="186" actId="20577"/>
        <pc:sldMkLst>
          <pc:docMk/>
          <pc:sldMk cId="3734975962" sldId="458"/>
        </pc:sldMkLst>
        <pc:spChg chg="mod">
          <ac:chgData name="CHEN, KATHY (PGR)" userId="S::u2267086@live.warwick.ac.uk::33ad319c-faab-44e7-b730-ab3160d18fae" providerId="AD" clId="Web-{32861A17-B54D-4213-8740-C07BEB64804B}" dt="2023-02-27T22:11:27.535" v="186" actId="20577"/>
          <ac:spMkLst>
            <pc:docMk/>
            <pc:sldMk cId="3734975962" sldId="458"/>
            <ac:spMk id="3" creationId="{6BBFEDCC-1B51-5E8D-72D3-3AE797F1178F}"/>
          </ac:spMkLst>
        </pc:spChg>
        <pc:picChg chg="add mod">
          <ac:chgData name="CHEN, KATHY (PGR)" userId="S::u2267086@live.warwick.ac.uk::33ad319c-faab-44e7-b730-ab3160d18fae" providerId="AD" clId="Web-{32861A17-B54D-4213-8740-C07BEB64804B}" dt="2023-02-27T22:11:21.551" v="184" actId="1076"/>
          <ac:picMkLst>
            <pc:docMk/>
            <pc:sldMk cId="3734975962" sldId="458"/>
            <ac:picMk id="6" creationId="{FB1FA7B1-AA0C-050C-49E7-D4E9334B963C}"/>
          </ac:picMkLst>
        </pc:picChg>
        <pc:picChg chg="del">
          <ac:chgData name="CHEN, KATHY (PGR)" userId="S::u2267086@live.warwick.ac.uk::33ad319c-faab-44e7-b730-ab3160d18fae" providerId="AD" clId="Web-{32861A17-B54D-4213-8740-C07BEB64804B}" dt="2023-02-27T22:10:50.925" v="179"/>
          <ac:picMkLst>
            <pc:docMk/>
            <pc:sldMk cId="3734975962" sldId="458"/>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2:05.661" v="196" actId="1076"/>
        <pc:sldMkLst>
          <pc:docMk/>
          <pc:sldMk cId="372039051" sldId="459"/>
        </pc:sldMkLst>
        <pc:spChg chg="mod">
          <ac:chgData name="CHEN, KATHY (PGR)" userId="S::u2267086@live.warwick.ac.uk::33ad319c-faab-44e7-b730-ab3160d18fae" providerId="AD" clId="Web-{32861A17-B54D-4213-8740-C07BEB64804B}" dt="2023-02-27T22:12:00.755" v="195" actId="20577"/>
          <ac:spMkLst>
            <pc:docMk/>
            <pc:sldMk cId="372039051" sldId="459"/>
            <ac:spMk id="3" creationId="{6BBFEDCC-1B51-5E8D-72D3-3AE797F1178F}"/>
          </ac:spMkLst>
        </pc:spChg>
        <pc:picChg chg="del">
          <ac:chgData name="CHEN, KATHY (PGR)" userId="S::u2267086@live.warwick.ac.uk::33ad319c-faab-44e7-b730-ab3160d18fae" providerId="AD" clId="Web-{32861A17-B54D-4213-8740-C07BEB64804B}" dt="2023-02-27T22:11:31.160" v="188"/>
          <ac:picMkLst>
            <pc:docMk/>
            <pc:sldMk cId="372039051" sldId="459"/>
            <ac:picMk id="6" creationId="{FB1FA7B1-AA0C-050C-49E7-D4E9334B963C}"/>
          </ac:picMkLst>
        </pc:picChg>
        <pc:picChg chg="add mod">
          <ac:chgData name="CHEN, KATHY (PGR)" userId="S::u2267086@live.warwick.ac.uk::33ad319c-faab-44e7-b730-ab3160d18fae" providerId="AD" clId="Web-{32861A17-B54D-4213-8740-C07BEB64804B}" dt="2023-02-27T22:12:05.661" v="196" actId="1076"/>
          <ac:picMkLst>
            <pc:docMk/>
            <pc:sldMk cId="372039051" sldId="459"/>
            <ac:picMk id="8" creationId="{6CF4ADC3-7C1E-4220-D8EF-4A5E90DAFF3D}"/>
          </ac:picMkLst>
        </pc:picChg>
      </pc:sldChg>
      <pc:sldChg chg="delSp modSp add replId">
        <pc:chgData name="CHEN, KATHY (PGR)" userId="S::u2267086@live.warwick.ac.uk::33ad319c-faab-44e7-b730-ab3160d18fae" providerId="AD" clId="Web-{32861A17-B54D-4213-8740-C07BEB64804B}" dt="2023-02-27T22:14:12.337" v="221" actId="20577"/>
        <pc:sldMkLst>
          <pc:docMk/>
          <pc:sldMk cId="457060114" sldId="460"/>
        </pc:sldMkLst>
        <pc:spChg chg="mod">
          <ac:chgData name="CHEN, KATHY (PGR)" userId="S::u2267086@live.warwick.ac.uk::33ad319c-faab-44e7-b730-ab3160d18fae" providerId="AD" clId="Web-{32861A17-B54D-4213-8740-C07BEB64804B}" dt="2023-02-27T22:14:12.337" v="221" actId="20577"/>
          <ac:spMkLst>
            <pc:docMk/>
            <pc:sldMk cId="457060114" sldId="460"/>
            <ac:spMk id="3" creationId="{6BBFEDCC-1B51-5E8D-72D3-3AE797F1178F}"/>
          </ac:spMkLst>
        </pc:spChg>
        <pc:picChg chg="del">
          <ac:chgData name="CHEN, KATHY (PGR)" userId="S::u2267086@live.warwick.ac.uk::33ad319c-faab-44e7-b730-ab3160d18fae" providerId="AD" clId="Web-{32861A17-B54D-4213-8740-C07BEB64804B}" dt="2023-02-27T22:13:13.460" v="198"/>
          <ac:picMkLst>
            <pc:docMk/>
            <pc:sldMk cId="457060114" sldId="460"/>
            <ac:picMk id="8" creationId="{6CF4ADC3-7C1E-4220-D8EF-4A5E90DAFF3D}"/>
          </ac:picMkLst>
        </pc:picChg>
      </pc:sldChg>
      <pc:sldChg chg="modSp add replId">
        <pc:chgData name="CHEN, KATHY (PGR)" userId="S::u2267086@live.warwick.ac.uk::33ad319c-faab-44e7-b730-ab3160d18fae" providerId="AD" clId="Web-{32861A17-B54D-4213-8740-C07BEB64804B}" dt="2023-02-27T22:14:33.853" v="227" actId="20577"/>
        <pc:sldMkLst>
          <pc:docMk/>
          <pc:sldMk cId="3103459824" sldId="461"/>
        </pc:sldMkLst>
        <pc:spChg chg="mod">
          <ac:chgData name="CHEN, KATHY (PGR)" userId="S::u2267086@live.warwick.ac.uk::33ad319c-faab-44e7-b730-ab3160d18fae" providerId="AD" clId="Web-{32861A17-B54D-4213-8740-C07BEB64804B}" dt="2023-02-27T22:14:33.853" v="227" actId="20577"/>
          <ac:spMkLst>
            <pc:docMk/>
            <pc:sldMk cId="3103459824" sldId="461"/>
            <ac:spMk id="3" creationId="{6BBFEDCC-1B51-5E8D-72D3-3AE797F1178F}"/>
          </ac:spMkLst>
        </pc:spChg>
      </pc:sldChg>
      <pc:sldChg chg="addSp modSp add replId">
        <pc:chgData name="CHEN, KATHY (PGR)" userId="S::u2267086@live.warwick.ac.uk::33ad319c-faab-44e7-b730-ab3160d18fae" providerId="AD" clId="Web-{32861A17-B54D-4213-8740-C07BEB64804B}" dt="2023-02-27T22:15:27.182" v="239" actId="1076"/>
        <pc:sldMkLst>
          <pc:docMk/>
          <pc:sldMk cId="2162512199" sldId="462"/>
        </pc:sldMkLst>
        <pc:spChg chg="mod">
          <ac:chgData name="CHEN, KATHY (PGR)" userId="S::u2267086@live.warwick.ac.uk::33ad319c-faab-44e7-b730-ab3160d18fae" providerId="AD" clId="Web-{32861A17-B54D-4213-8740-C07BEB64804B}" dt="2023-02-27T22:15:18.432" v="238" actId="20577"/>
          <ac:spMkLst>
            <pc:docMk/>
            <pc:sldMk cId="2162512199" sldId="462"/>
            <ac:spMk id="3" creationId="{6BBFEDCC-1B51-5E8D-72D3-3AE797F1178F}"/>
          </ac:spMkLst>
        </pc:spChg>
        <pc:picChg chg="add mod">
          <ac:chgData name="CHEN, KATHY (PGR)" userId="S::u2267086@live.warwick.ac.uk::33ad319c-faab-44e7-b730-ab3160d18fae" providerId="AD" clId="Web-{32861A17-B54D-4213-8740-C07BEB64804B}" dt="2023-02-27T22:15:27.182" v="239" actId="1076"/>
          <ac:picMkLst>
            <pc:docMk/>
            <pc:sldMk cId="2162512199" sldId="462"/>
            <ac:picMk id="6" creationId="{86D8F89F-D789-D113-6CEF-32EDF54CB814}"/>
          </ac:picMkLst>
        </pc:picChg>
      </pc:sldChg>
      <pc:sldChg chg="delSp modSp add replId">
        <pc:chgData name="CHEN, KATHY (PGR)" userId="S::u2267086@live.warwick.ac.uk::33ad319c-faab-44e7-b730-ab3160d18fae" providerId="AD" clId="Web-{32861A17-B54D-4213-8740-C07BEB64804B}" dt="2023-02-27T22:16:19.981" v="261" actId="20577"/>
        <pc:sldMkLst>
          <pc:docMk/>
          <pc:sldMk cId="1144911567" sldId="463"/>
        </pc:sldMkLst>
        <pc:spChg chg="mod">
          <ac:chgData name="CHEN, KATHY (PGR)" userId="S::u2267086@live.warwick.ac.uk::33ad319c-faab-44e7-b730-ab3160d18fae" providerId="AD" clId="Web-{32861A17-B54D-4213-8740-C07BEB64804B}" dt="2023-02-27T22:16:19.981" v="261" actId="20577"/>
          <ac:spMkLst>
            <pc:docMk/>
            <pc:sldMk cId="1144911567" sldId="463"/>
            <ac:spMk id="3" creationId="{6BBFEDCC-1B51-5E8D-72D3-3AE797F1178F}"/>
          </ac:spMkLst>
        </pc:spChg>
        <pc:picChg chg="del">
          <ac:chgData name="CHEN, KATHY (PGR)" userId="S::u2267086@live.warwick.ac.uk::33ad319c-faab-44e7-b730-ab3160d18fae" providerId="AD" clId="Web-{32861A17-B54D-4213-8740-C07BEB64804B}" dt="2023-02-27T22:15:32.245" v="241"/>
          <ac:picMkLst>
            <pc:docMk/>
            <pc:sldMk cId="1144911567" sldId="463"/>
            <ac:picMk id="6" creationId="{86D8F89F-D789-D113-6CEF-32EDF54CB814}"/>
          </ac:picMkLst>
        </pc:picChg>
      </pc:sldChg>
      <pc:sldChg chg="addSp modSp add replId">
        <pc:chgData name="CHEN, KATHY (PGR)" userId="S::u2267086@live.warwick.ac.uk::33ad319c-faab-44e7-b730-ab3160d18fae" providerId="AD" clId="Web-{32861A17-B54D-4213-8740-C07BEB64804B}" dt="2023-02-27T22:17:11.201" v="275" actId="1076"/>
        <pc:sldMkLst>
          <pc:docMk/>
          <pc:sldMk cId="1053835464" sldId="464"/>
        </pc:sldMkLst>
        <pc:spChg chg="mod">
          <ac:chgData name="CHEN, KATHY (PGR)" userId="S::u2267086@live.warwick.ac.uk::33ad319c-faab-44e7-b730-ab3160d18fae" providerId="AD" clId="Web-{32861A17-B54D-4213-8740-C07BEB64804B}" dt="2023-02-27T22:17:09.232" v="274" actId="1076"/>
          <ac:spMkLst>
            <pc:docMk/>
            <pc:sldMk cId="1053835464" sldId="464"/>
            <ac:spMk id="3" creationId="{6BBFEDCC-1B51-5E8D-72D3-3AE797F1178F}"/>
          </ac:spMkLst>
        </pc:spChg>
        <pc:picChg chg="add mod">
          <ac:chgData name="CHEN, KATHY (PGR)" userId="S::u2267086@live.warwick.ac.uk::33ad319c-faab-44e7-b730-ab3160d18fae" providerId="AD" clId="Web-{32861A17-B54D-4213-8740-C07BEB64804B}" dt="2023-02-27T22:17:11.201" v="275" actId="1076"/>
          <ac:picMkLst>
            <pc:docMk/>
            <pc:sldMk cId="1053835464" sldId="464"/>
            <ac:picMk id="6" creationId="{F96A2811-537B-CC2F-DBD0-BD1370A6DC08}"/>
          </ac:picMkLst>
        </pc:picChg>
      </pc:sldChg>
      <pc:sldChg chg="addSp delSp modSp add replId">
        <pc:chgData name="CHEN, KATHY (PGR)" userId="S::u2267086@live.warwick.ac.uk::33ad319c-faab-44e7-b730-ab3160d18fae" providerId="AD" clId="Web-{32861A17-B54D-4213-8740-C07BEB64804B}" dt="2023-02-27T22:19:02.032" v="304" actId="20577"/>
        <pc:sldMkLst>
          <pc:docMk/>
          <pc:sldMk cId="1915516299" sldId="465"/>
        </pc:sldMkLst>
        <pc:spChg chg="mod">
          <ac:chgData name="CHEN, KATHY (PGR)" userId="S::u2267086@live.warwick.ac.uk::33ad319c-faab-44e7-b730-ab3160d18fae" providerId="AD" clId="Web-{32861A17-B54D-4213-8740-C07BEB64804B}" dt="2023-02-27T22:19:02.032" v="304" actId="20577"/>
          <ac:spMkLst>
            <pc:docMk/>
            <pc:sldMk cId="1915516299" sldId="465"/>
            <ac:spMk id="3" creationId="{6BBFEDCC-1B51-5E8D-72D3-3AE797F1178F}"/>
          </ac:spMkLst>
        </pc:spChg>
        <pc:picChg chg="del">
          <ac:chgData name="CHEN, KATHY (PGR)" userId="S::u2267086@live.warwick.ac.uk::33ad319c-faab-44e7-b730-ab3160d18fae" providerId="AD" clId="Web-{32861A17-B54D-4213-8740-C07BEB64804B}" dt="2023-02-27T22:17:16.139" v="277"/>
          <ac:picMkLst>
            <pc:docMk/>
            <pc:sldMk cId="1915516299" sldId="465"/>
            <ac:picMk id="6" creationId="{F96A2811-537B-CC2F-DBD0-BD1370A6DC08}"/>
          </ac:picMkLst>
        </pc:picChg>
        <pc:picChg chg="add del mod">
          <ac:chgData name="CHEN, KATHY (PGR)" userId="S::u2267086@live.warwick.ac.uk::33ad319c-faab-44e7-b730-ab3160d18fae" providerId="AD" clId="Web-{32861A17-B54D-4213-8740-C07BEB64804B}" dt="2023-02-27T22:18:49.985" v="288"/>
          <ac:picMkLst>
            <pc:docMk/>
            <pc:sldMk cId="1915516299" sldId="465"/>
            <ac:picMk id="8" creationId="{FC7FC010-E41E-C55F-6533-0F74BC14C938}"/>
          </ac:picMkLst>
        </pc:picChg>
      </pc:sldChg>
      <pc:sldChg chg="addSp modSp add replId">
        <pc:chgData name="CHEN, KATHY (PGR)" userId="S::u2267086@live.warwick.ac.uk::33ad319c-faab-44e7-b730-ab3160d18fae" providerId="AD" clId="Web-{32861A17-B54D-4213-8740-C07BEB64804B}" dt="2023-02-27T22:20:11.784" v="317" actId="14100"/>
        <pc:sldMkLst>
          <pc:docMk/>
          <pc:sldMk cId="3881331787" sldId="466"/>
        </pc:sldMkLst>
        <pc:spChg chg="mod">
          <ac:chgData name="CHEN, KATHY (PGR)" userId="S::u2267086@live.warwick.ac.uk::33ad319c-faab-44e7-b730-ab3160d18fae" providerId="AD" clId="Web-{32861A17-B54D-4213-8740-C07BEB64804B}" dt="2023-02-27T22:19:08.360" v="306" actId="20577"/>
          <ac:spMkLst>
            <pc:docMk/>
            <pc:sldMk cId="3881331787" sldId="466"/>
            <ac:spMk id="3" creationId="{6BBFEDCC-1B51-5E8D-72D3-3AE797F1178F}"/>
          </ac:spMkLst>
        </pc:spChg>
        <pc:spChg chg="add mod">
          <ac:chgData name="CHEN, KATHY (PGR)" userId="S::u2267086@live.warwick.ac.uk::33ad319c-faab-44e7-b730-ab3160d18fae" providerId="AD" clId="Web-{32861A17-B54D-4213-8740-C07BEB64804B}" dt="2023-02-27T22:20:11.784" v="317" actId="14100"/>
          <ac:spMkLst>
            <pc:docMk/>
            <pc:sldMk cId="3881331787" sldId="466"/>
            <ac:spMk id="6" creationId="{E43D7A8C-654A-BF01-33F8-A618B0D6DFF8}"/>
          </ac:spMkLst>
        </pc:spChg>
        <pc:picChg chg="mod">
          <ac:chgData name="CHEN, KATHY (PGR)" userId="S::u2267086@live.warwick.ac.uk::33ad319c-faab-44e7-b730-ab3160d18fae" providerId="AD" clId="Web-{32861A17-B54D-4213-8740-C07BEB64804B}" dt="2023-02-27T22:20:06.768" v="316" actId="1076"/>
          <ac:picMkLst>
            <pc:docMk/>
            <pc:sldMk cId="3881331787" sldId="466"/>
            <ac:picMk id="8" creationId="{FC7FC010-E41E-C55F-6533-0F74BC14C938}"/>
          </ac:picMkLst>
        </pc:picChg>
      </pc:sldChg>
      <pc:sldChg chg="addSp delSp modSp add replId">
        <pc:chgData name="CHEN, KATHY (PGR)" userId="S::u2267086@live.warwick.ac.uk::33ad319c-faab-44e7-b730-ab3160d18fae" providerId="AD" clId="Web-{32861A17-B54D-4213-8740-C07BEB64804B}" dt="2023-02-27T22:21:34.724" v="355" actId="20577"/>
        <pc:sldMkLst>
          <pc:docMk/>
          <pc:sldMk cId="433250283" sldId="467"/>
        </pc:sldMkLst>
        <pc:spChg chg="mod">
          <ac:chgData name="CHEN, KATHY (PGR)" userId="S::u2267086@live.warwick.ac.uk::33ad319c-faab-44e7-b730-ab3160d18fae" providerId="AD" clId="Web-{32861A17-B54D-4213-8740-C07BEB64804B}" dt="2023-02-27T22:21:34.724" v="355" actId="20577"/>
          <ac:spMkLst>
            <pc:docMk/>
            <pc:sldMk cId="433250283" sldId="467"/>
            <ac:spMk id="3" creationId="{6BBFEDCC-1B51-5E8D-72D3-3AE797F1178F}"/>
          </ac:spMkLst>
        </pc:spChg>
        <pc:picChg chg="add mod">
          <ac:chgData name="CHEN, KATHY (PGR)" userId="S::u2267086@live.warwick.ac.uk::33ad319c-faab-44e7-b730-ab3160d18fae" providerId="AD" clId="Web-{32861A17-B54D-4213-8740-C07BEB64804B}" dt="2023-02-27T22:20:46.426" v="325" actId="1076"/>
          <ac:picMkLst>
            <pc:docMk/>
            <pc:sldMk cId="433250283" sldId="467"/>
            <ac:picMk id="6" creationId="{88CB8E8F-8EB0-39EC-8C82-3C45DE9A2327}"/>
          </ac:picMkLst>
        </pc:picChg>
        <pc:picChg chg="del">
          <ac:chgData name="CHEN, KATHY (PGR)" userId="S::u2267086@live.warwick.ac.uk::33ad319c-faab-44e7-b730-ab3160d18fae" providerId="AD" clId="Web-{32861A17-B54D-4213-8740-C07BEB64804B}" dt="2023-02-27T22:19:27.861" v="311"/>
          <ac:picMkLst>
            <pc:docMk/>
            <pc:sldMk cId="433250283" sldId="467"/>
            <ac:picMk id="8" creationId="{FC7FC010-E41E-C55F-6533-0F74BC14C938}"/>
          </ac:picMkLst>
        </pc:picChg>
      </pc:sldChg>
      <pc:sldChg chg="delSp modSp add replId">
        <pc:chgData name="CHEN, KATHY (PGR)" userId="S::u2267086@live.warwick.ac.uk::33ad319c-faab-44e7-b730-ab3160d18fae" providerId="AD" clId="Web-{32861A17-B54D-4213-8740-C07BEB64804B}" dt="2023-02-27T22:22:26.933" v="378" actId="20577"/>
        <pc:sldMkLst>
          <pc:docMk/>
          <pc:sldMk cId="282769198" sldId="468"/>
        </pc:sldMkLst>
        <pc:spChg chg="mod">
          <ac:chgData name="CHEN, KATHY (PGR)" userId="S::u2267086@live.warwick.ac.uk::33ad319c-faab-44e7-b730-ab3160d18fae" providerId="AD" clId="Web-{32861A17-B54D-4213-8740-C07BEB64804B}" dt="2023-02-27T22:22:26.933" v="378" actId="20577"/>
          <ac:spMkLst>
            <pc:docMk/>
            <pc:sldMk cId="282769198" sldId="468"/>
            <ac:spMk id="3" creationId="{6BBFEDCC-1B51-5E8D-72D3-3AE797F1178F}"/>
          </ac:spMkLst>
        </pc:spChg>
        <pc:picChg chg="del">
          <ac:chgData name="CHEN, KATHY (PGR)" userId="S::u2267086@live.warwick.ac.uk::33ad319c-faab-44e7-b730-ab3160d18fae" providerId="AD" clId="Web-{32861A17-B54D-4213-8740-C07BEB64804B}" dt="2023-02-27T22:21:39.583" v="357"/>
          <ac:picMkLst>
            <pc:docMk/>
            <pc:sldMk cId="282769198" sldId="468"/>
            <ac:picMk id="6" creationId="{88CB8E8F-8EB0-39EC-8C82-3C45DE9A2327}"/>
          </ac:picMkLst>
        </pc:picChg>
      </pc:sldChg>
      <pc:sldChg chg="addSp delSp modSp add replId">
        <pc:chgData name="CHEN, KATHY (PGR)" userId="S::u2267086@live.warwick.ac.uk::33ad319c-faab-44e7-b730-ab3160d18fae" providerId="AD" clId="Web-{32861A17-B54D-4213-8740-C07BEB64804B}" dt="2023-02-27T22:24:10.264" v="405" actId="1076"/>
        <pc:sldMkLst>
          <pc:docMk/>
          <pc:sldMk cId="3315765387" sldId="469"/>
        </pc:sldMkLst>
        <pc:spChg chg="mod">
          <ac:chgData name="CHEN, KATHY (PGR)" userId="S::u2267086@live.warwick.ac.uk::33ad319c-faab-44e7-b730-ab3160d18fae" providerId="AD" clId="Web-{32861A17-B54D-4213-8740-C07BEB64804B}" dt="2023-02-27T22:23:17.372" v="387" actId="1076"/>
          <ac:spMkLst>
            <pc:docMk/>
            <pc:sldMk cId="3315765387" sldId="469"/>
            <ac:spMk id="3" creationId="{6BBFEDCC-1B51-5E8D-72D3-3AE797F1178F}"/>
          </ac:spMkLst>
        </pc:spChg>
        <pc:spChg chg="add mod">
          <ac:chgData name="CHEN, KATHY (PGR)" userId="S::u2267086@live.warwick.ac.uk::33ad319c-faab-44e7-b730-ab3160d18fae" providerId="AD" clId="Web-{32861A17-B54D-4213-8740-C07BEB64804B}" dt="2023-02-27T22:24:10.264" v="405" actId="1076"/>
          <ac:spMkLst>
            <pc:docMk/>
            <pc:sldMk cId="3315765387" sldId="469"/>
            <ac:spMk id="9" creationId="{2F599DE1-09A9-D6BC-0F04-C6FC6F19B96B}"/>
          </ac:spMkLst>
        </pc:spChg>
        <pc:picChg chg="add mod">
          <ac:chgData name="CHEN, KATHY (PGR)" userId="S::u2267086@live.warwick.ac.uk::33ad319c-faab-44e7-b730-ab3160d18fae" providerId="AD" clId="Web-{32861A17-B54D-4213-8740-C07BEB64804B}" dt="2023-02-27T22:24:03.374" v="404" actId="1076"/>
          <ac:picMkLst>
            <pc:docMk/>
            <pc:sldMk cId="3315765387" sldId="469"/>
            <ac:picMk id="6" creationId="{45D280D6-3436-9CDB-D7D3-484BE792CEE7}"/>
          </ac:picMkLst>
        </pc:picChg>
        <pc:picChg chg="add del mod">
          <ac:chgData name="CHEN, KATHY (PGR)" userId="S::u2267086@live.warwick.ac.uk::33ad319c-faab-44e7-b730-ab3160d18fae" providerId="AD" clId="Web-{32861A17-B54D-4213-8740-C07BEB64804B}" dt="2023-02-27T22:23:48.076" v="399"/>
          <ac:picMkLst>
            <pc:docMk/>
            <pc:sldMk cId="3315765387" sldId="469"/>
            <ac:picMk id="8" creationId="{75EFB5AB-705C-475A-DAD3-142C21ECA827}"/>
          </ac:picMkLst>
        </pc:picChg>
      </pc:sldChg>
      <pc:sldChg chg="addSp delSp modSp add replId">
        <pc:chgData name="CHEN, KATHY (PGR)" userId="S::u2267086@live.warwick.ac.uk::33ad319c-faab-44e7-b730-ab3160d18fae" providerId="AD" clId="Web-{32861A17-B54D-4213-8740-C07BEB64804B}" dt="2023-02-27T22:25:21.969" v="426" actId="1076"/>
        <pc:sldMkLst>
          <pc:docMk/>
          <pc:sldMk cId="1217819131" sldId="470"/>
        </pc:sldMkLst>
        <pc:spChg chg="mod">
          <ac:chgData name="CHEN, KATHY (PGR)" userId="S::u2267086@live.warwick.ac.uk::33ad319c-faab-44e7-b730-ab3160d18fae" providerId="AD" clId="Web-{32861A17-B54D-4213-8740-C07BEB64804B}" dt="2023-02-27T22:25:06.735" v="422" actId="20577"/>
          <ac:spMkLst>
            <pc:docMk/>
            <pc:sldMk cId="1217819131" sldId="470"/>
            <ac:spMk id="3" creationId="{6BBFEDCC-1B51-5E8D-72D3-3AE797F1178F}"/>
          </ac:spMkLst>
        </pc:spChg>
        <pc:spChg chg="del mod">
          <ac:chgData name="CHEN, KATHY (PGR)" userId="S::u2267086@live.warwick.ac.uk::33ad319c-faab-44e7-b730-ab3160d18fae" providerId="AD" clId="Web-{32861A17-B54D-4213-8740-C07BEB64804B}" dt="2023-02-27T22:23:45.811" v="398"/>
          <ac:spMkLst>
            <pc:docMk/>
            <pc:sldMk cId="1217819131" sldId="470"/>
            <ac:spMk id="9" creationId="{2F599DE1-09A9-D6BC-0F04-C6FC6F19B96B}"/>
          </ac:spMkLst>
        </pc:spChg>
        <pc:spChg chg="add mod">
          <ac:chgData name="CHEN, KATHY (PGR)" userId="S::u2267086@live.warwick.ac.uk::33ad319c-faab-44e7-b730-ab3160d18fae" providerId="AD" clId="Web-{32861A17-B54D-4213-8740-C07BEB64804B}" dt="2023-02-27T22:25:21.969" v="426" actId="1076"/>
          <ac:spMkLst>
            <pc:docMk/>
            <pc:sldMk cId="1217819131" sldId="470"/>
            <ac:spMk id="10" creationId="{7AED5DC3-E749-C5A0-2D09-C254DA64E25C}"/>
          </ac:spMkLst>
        </pc:spChg>
        <pc:picChg chg="del">
          <ac:chgData name="CHEN, KATHY (PGR)" userId="S::u2267086@live.warwick.ac.uk::33ad319c-faab-44e7-b730-ab3160d18fae" providerId="AD" clId="Web-{32861A17-B54D-4213-8740-C07BEB64804B}" dt="2023-02-27T22:23:42.060" v="395"/>
          <ac:picMkLst>
            <pc:docMk/>
            <pc:sldMk cId="1217819131" sldId="470"/>
            <ac:picMk id="6" creationId="{45D280D6-3436-9CDB-D7D3-484BE792CEE7}"/>
          </ac:picMkLst>
        </pc:picChg>
        <pc:picChg chg="mod">
          <ac:chgData name="CHEN, KATHY (PGR)" userId="S::u2267086@live.warwick.ac.uk::33ad319c-faab-44e7-b730-ab3160d18fae" providerId="AD" clId="Web-{32861A17-B54D-4213-8740-C07BEB64804B}" dt="2023-02-27T22:25:10.907" v="425" actId="1076"/>
          <ac:picMkLst>
            <pc:docMk/>
            <pc:sldMk cId="1217819131" sldId="470"/>
            <ac:picMk id="8" creationId="{75EFB5AB-705C-475A-DAD3-142C21ECA827}"/>
          </ac:picMkLst>
        </pc:picChg>
      </pc:sldChg>
      <pc:sldChg chg="delSp modSp add replId">
        <pc:chgData name="CHEN, KATHY (PGR)" userId="S::u2267086@live.warwick.ac.uk::33ad319c-faab-44e7-b730-ab3160d18fae" providerId="AD" clId="Web-{32861A17-B54D-4213-8740-C07BEB64804B}" dt="2023-02-27T22:26:07.111" v="436" actId="20577"/>
        <pc:sldMkLst>
          <pc:docMk/>
          <pc:sldMk cId="3561174985" sldId="471"/>
        </pc:sldMkLst>
        <pc:spChg chg="mod">
          <ac:chgData name="CHEN, KATHY (PGR)" userId="S::u2267086@live.warwick.ac.uk::33ad319c-faab-44e7-b730-ab3160d18fae" providerId="AD" clId="Web-{32861A17-B54D-4213-8740-C07BEB64804B}" dt="2023-02-27T22:26:07.111" v="436" actId="20577"/>
          <ac:spMkLst>
            <pc:docMk/>
            <pc:sldMk cId="3561174985" sldId="471"/>
            <ac:spMk id="3" creationId="{6BBFEDCC-1B51-5E8D-72D3-3AE797F1178F}"/>
          </ac:spMkLst>
        </pc:spChg>
        <pc:spChg chg="del">
          <ac:chgData name="CHEN, KATHY (PGR)" userId="S::u2267086@live.warwick.ac.uk::33ad319c-faab-44e7-b730-ab3160d18fae" providerId="AD" clId="Web-{32861A17-B54D-4213-8740-C07BEB64804B}" dt="2023-02-27T22:25:44.986" v="429"/>
          <ac:spMkLst>
            <pc:docMk/>
            <pc:sldMk cId="3561174985" sldId="471"/>
            <ac:spMk id="10" creationId="{7AED5DC3-E749-C5A0-2D09-C254DA64E25C}"/>
          </ac:spMkLst>
        </pc:spChg>
        <pc:picChg chg="del">
          <ac:chgData name="CHEN, KATHY (PGR)" userId="S::u2267086@live.warwick.ac.uk::33ad319c-faab-44e7-b730-ab3160d18fae" providerId="AD" clId="Web-{32861A17-B54D-4213-8740-C07BEB64804B}" dt="2023-02-27T22:25:42.658" v="428"/>
          <ac:picMkLst>
            <pc:docMk/>
            <pc:sldMk cId="3561174985" sldId="471"/>
            <ac:picMk id="8" creationId="{75EFB5AB-705C-475A-DAD3-142C21ECA827}"/>
          </ac:picMkLst>
        </pc:picChg>
      </pc:sldChg>
      <pc:sldChg chg="modSp add replId">
        <pc:chgData name="CHEN, KATHY (PGR)" userId="S::u2267086@live.warwick.ac.uk::33ad319c-faab-44e7-b730-ab3160d18fae" providerId="AD" clId="Web-{32861A17-B54D-4213-8740-C07BEB64804B}" dt="2023-02-27T22:26:34.659" v="443" actId="20577"/>
        <pc:sldMkLst>
          <pc:docMk/>
          <pc:sldMk cId="736821949" sldId="472"/>
        </pc:sldMkLst>
        <pc:spChg chg="mod">
          <ac:chgData name="CHEN, KATHY (PGR)" userId="S::u2267086@live.warwick.ac.uk::33ad319c-faab-44e7-b730-ab3160d18fae" providerId="AD" clId="Web-{32861A17-B54D-4213-8740-C07BEB64804B}" dt="2023-02-27T22:26:34.659" v="443" actId="20577"/>
          <ac:spMkLst>
            <pc:docMk/>
            <pc:sldMk cId="736821949" sldId="472"/>
            <ac:spMk id="3" creationId="{6BBFEDCC-1B51-5E8D-72D3-3AE797F1178F}"/>
          </ac:spMkLst>
        </pc:spChg>
      </pc:sldChg>
      <pc:sldChg chg="modSp add replId">
        <pc:chgData name="CHEN, KATHY (PGR)" userId="S::u2267086@live.warwick.ac.uk::33ad319c-faab-44e7-b730-ab3160d18fae" providerId="AD" clId="Web-{32861A17-B54D-4213-8740-C07BEB64804B}" dt="2023-02-27T22:27:07.238" v="450" actId="20577"/>
        <pc:sldMkLst>
          <pc:docMk/>
          <pc:sldMk cId="216993667" sldId="473"/>
        </pc:sldMkLst>
        <pc:spChg chg="mod">
          <ac:chgData name="CHEN, KATHY (PGR)" userId="S::u2267086@live.warwick.ac.uk::33ad319c-faab-44e7-b730-ab3160d18fae" providerId="AD" clId="Web-{32861A17-B54D-4213-8740-C07BEB64804B}" dt="2023-02-27T22:27:07.238" v="450" actId="20577"/>
          <ac:spMkLst>
            <pc:docMk/>
            <pc:sldMk cId="216993667" sldId="473"/>
            <ac:spMk id="3" creationId="{6BBFEDCC-1B51-5E8D-72D3-3AE797F1178F}"/>
          </ac:spMkLst>
        </pc:spChg>
      </pc:sldChg>
      <pc:sldChg chg="modSp add replId">
        <pc:chgData name="CHEN, KATHY (PGR)" userId="S::u2267086@live.warwick.ac.uk::33ad319c-faab-44e7-b730-ab3160d18fae" providerId="AD" clId="Web-{32861A17-B54D-4213-8740-C07BEB64804B}" dt="2023-02-27T22:28:01.068" v="465" actId="20577"/>
        <pc:sldMkLst>
          <pc:docMk/>
          <pc:sldMk cId="4250045119" sldId="474"/>
        </pc:sldMkLst>
        <pc:spChg chg="mod">
          <ac:chgData name="CHEN, KATHY (PGR)" userId="S::u2267086@live.warwick.ac.uk::33ad319c-faab-44e7-b730-ab3160d18fae" providerId="AD" clId="Web-{32861A17-B54D-4213-8740-C07BEB64804B}" dt="2023-02-27T22:28:01.068" v="465" actId="20577"/>
          <ac:spMkLst>
            <pc:docMk/>
            <pc:sldMk cId="4250045119" sldId="474"/>
            <ac:spMk id="3" creationId="{6BBFEDCC-1B51-5E8D-72D3-3AE797F1178F}"/>
          </ac:spMkLst>
        </pc:spChg>
      </pc:sldChg>
    </pc:docChg>
  </pc:docChgLst>
  <pc:docChgLst>
    <pc:chgData name="CHEN, KATHY (PGR)" userId="S::u2267086@live.warwick.ac.uk::33ad319c-faab-44e7-b730-ab3160d18fae" providerId="AD" clId="Web-{534393D9-1DB3-4104-88F3-6C6C0B6C6BBD}"/>
    <pc:docChg chg="addSld delSld modSld">
      <pc:chgData name="CHEN, KATHY (PGR)" userId="S::u2267086@live.warwick.ac.uk::33ad319c-faab-44e7-b730-ab3160d18fae" providerId="AD" clId="Web-{534393D9-1DB3-4104-88F3-6C6C0B6C6BBD}" dt="2023-02-24T21:51:51.395" v="471" actId="20577"/>
      <pc:docMkLst>
        <pc:docMk/>
      </pc:docMkLst>
      <pc:sldChg chg="modSp">
        <pc:chgData name="CHEN, KATHY (PGR)" userId="S::u2267086@live.warwick.ac.uk::33ad319c-faab-44e7-b730-ab3160d18fae" providerId="AD" clId="Web-{534393D9-1DB3-4104-88F3-6C6C0B6C6BBD}" dt="2023-02-24T21:34:39.070" v="127" actId="20577"/>
        <pc:sldMkLst>
          <pc:docMk/>
          <pc:sldMk cId="419606111" sldId="449"/>
        </pc:sldMkLst>
        <pc:spChg chg="mod">
          <ac:chgData name="CHEN, KATHY (PGR)" userId="S::u2267086@live.warwick.ac.uk::33ad319c-faab-44e7-b730-ab3160d18fae" providerId="AD" clId="Web-{534393D9-1DB3-4104-88F3-6C6C0B6C6BBD}" dt="2023-02-24T21:34:39.070" v="127" actId="20577"/>
          <ac:spMkLst>
            <pc:docMk/>
            <pc:sldMk cId="419606111" sldId="449"/>
            <ac:spMk id="3" creationId="{6BBFEDCC-1B51-5E8D-72D3-3AE797F1178F}"/>
          </ac:spMkLst>
        </pc:spChg>
        <pc:spChg chg="mod">
          <ac:chgData name="CHEN, KATHY (PGR)" userId="S::u2267086@live.warwick.ac.uk::33ad319c-faab-44e7-b730-ab3160d18fae" providerId="AD" clId="Web-{534393D9-1DB3-4104-88F3-6C6C0B6C6BBD}" dt="2023-02-24T21:30:59.174" v="1" actId="20577"/>
          <ac:spMkLst>
            <pc:docMk/>
            <pc:sldMk cId="419606111" sldId="449"/>
            <ac:spMk id="7" creationId="{7EBA17EC-68BE-5A68-472A-4B0E6C21DA87}"/>
          </ac:spMkLst>
        </pc:spChg>
      </pc:sldChg>
      <pc:sldChg chg="delSp modSp">
        <pc:chgData name="CHEN, KATHY (PGR)" userId="S::u2267086@live.warwick.ac.uk::33ad319c-faab-44e7-b730-ab3160d18fae" providerId="AD" clId="Web-{534393D9-1DB3-4104-88F3-6C6C0B6C6BBD}" dt="2023-02-24T21:36:46.605" v="183" actId="20577"/>
        <pc:sldMkLst>
          <pc:docMk/>
          <pc:sldMk cId="2868258527" sldId="450"/>
        </pc:sldMkLst>
        <pc:spChg chg="mod">
          <ac:chgData name="CHEN, KATHY (PGR)" userId="S::u2267086@live.warwick.ac.uk::33ad319c-faab-44e7-b730-ab3160d18fae" providerId="AD" clId="Web-{534393D9-1DB3-4104-88F3-6C6C0B6C6BBD}" dt="2023-02-24T21:35:57.276" v="162" actId="20577"/>
          <ac:spMkLst>
            <pc:docMk/>
            <pc:sldMk cId="2868258527" sldId="450"/>
            <ac:spMk id="2" creationId="{20C34B7D-E70A-2934-8E22-8DFD850923A8}"/>
          </ac:spMkLst>
        </pc:spChg>
        <pc:spChg chg="mod">
          <ac:chgData name="CHEN, KATHY (PGR)" userId="S::u2267086@live.warwick.ac.uk::33ad319c-faab-44e7-b730-ab3160d18fae" providerId="AD" clId="Web-{534393D9-1DB3-4104-88F3-6C6C0B6C6BBD}" dt="2023-02-24T21:36:46.605" v="183" actId="20577"/>
          <ac:spMkLst>
            <pc:docMk/>
            <pc:sldMk cId="2868258527" sldId="450"/>
            <ac:spMk id="3" creationId="{6BBFEDCC-1B51-5E8D-72D3-3AE797F1178F}"/>
          </ac:spMkLst>
        </pc:spChg>
        <pc:spChg chg="mod">
          <ac:chgData name="CHEN, KATHY (PGR)" userId="S::u2267086@live.warwick.ac.uk::33ad319c-faab-44e7-b730-ab3160d18fae" providerId="AD" clId="Web-{534393D9-1DB3-4104-88F3-6C6C0B6C6BBD}" dt="2023-02-24T21:35:36.322" v="151" actId="20577"/>
          <ac:spMkLst>
            <pc:docMk/>
            <pc:sldMk cId="2868258527" sldId="450"/>
            <ac:spMk id="7" creationId="{7EBA17EC-68BE-5A68-472A-4B0E6C21DA87}"/>
          </ac:spMkLst>
        </pc:spChg>
        <pc:picChg chg="del">
          <ac:chgData name="CHEN, KATHY (PGR)" userId="S::u2267086@live.warwick.ac.uk::33ad319c-faab-44e7-b730-ab3160d18fae" providerId="AD" clId="Web-{534393D9-1DB3-4104-88F3-6C6C0B6C6BBD}" dt="2023-02-24T21:34:41.461" v="128"/>
          <ac:picMkLst>
            <pc:docMk/>
            <pc:sldMk cId="2868258527" sldId="450"/>
            <ac:picMk id="6" creationId="{7470E2A2-A3FB-2F29-89DB-0A9EEFFF4EA8}"/>
          </ac:picMkLst>
        </pc:picChg>
      </pc:sldChg>
      <pc:sldChg chg="modSp add replId">
        <pc:chgData name="CHEN, KATHY (PGR)" userId="S::u2267086@live.warwick.ac.uk::33ad319c-faab-44e7-b730-ab3160d18fae" providerId="AD" clId="Web-{534393D9-1DB3-4104-88F3-6C6C0B6C6BBD}" dt="2023-02-24T21:37:12.871" v="191" actId="1076"/>
        <pc:sldMkLst>
          <pc:docMk/>
          <pc:sldMk cId="1461407706" sldId="451"/>
        </pc:sldMkLst>
        <pc:spChg chg="mod">
          <ac:chgData name="CHEN, KATHY (PGR)" userId="S::u2267086@live.warwick.ac.uk::33ad319c-faab-44e7-b730-ab3160d18fae" providerId="AD" clId="Web-{534393D9-1DB3-4104-88F3-6C6C0B6C6BBD}" dt="2023-02-24T21:37:02.918" v="185" actId="1076"/>
          <ac:spMkLst>
            <pc:docMk/>
            <pc:sldMk cId="1461407706" sldId="451"/>
            <ac:spMk id="2" creationId="{20C34B7D-E70A-2934-8E22-8DFD850923A8}"/>
          </ac:spMkLst>
        </pc:spChg>
        <pc:spChg chg="mod">
          <ac:chgData name="CHEN, KATHY (PGR)" userId="S::u2267086@live.warwick.ac.uk::33ad319c-faab-44e7-b730-ab3160d18fae" providerId="AD" clId="Web-{534393D9-1DB3-4104-88F3-6C6C0B6C6BBD}" dt="2023-02-24T21:37:12.871" v="191" actId="1076"/>
          <ac:spMkLst>
            <pc:docMk/>
            <pc:sldMk cId="1461407706" sldId="451"/>
            <ac:spMk id="3" creationId="{6BBFEDCC-1B51-5E8D-72D3-3AE797F1178F}"/>
          </ac:spMkLst>
        </pc:spChg>
      </pc:sldChg>
      <pc:sldChg chg="del">
        <pc:chgData name="CHEN, KATHY (PGR)" userId="S::u2267086@live.warwick.ac.uk::33ad319c-faab-44e7-b730-ab3160d18fae" providerId="AD" clId="Web-{534393D9-1DB3-4104-88F3-6C6C0B6C6BBD}" dt="2023-02-24T21:34:43.055" v="129"/>
        <pc:sldMkLst>
          <pc:docMk/>
          <pc:sldMk cId="3511023268" sldId="451"/>
        </pc:sldMkLst>
      </pc:sldChg>
      <pc:sldChg chg="del">
        <pc:chgData name="CHEN, KATHY (PGR)" userId="S::u2267086@live.warwick.ac.uk::33ad319c-faab-44e7-b730-ab3160d18fae" providerId="AD" clId="Web-{534393D9-1DB3-4104-88F3-6C6C0B6C6BBD}" dt="2023-02-24T21:34:43.961" v="130"/>
        <pc:sldMkLst>
          <pc:docMk/>
          <pc:sldMk cId="1129979355" sldId="452"/>
        </pc:sldMkLst>
      </pc:sldChg>
      <pc:sldChg chg="modSp add replId">
        <pc:chgData name="CHEN, KATHY (PGR)" userId="S::u2267086@live.warwick.ac.uk::33ad319c-faab-44e7-b730-ab3160d18fae" providerId="AD" clId="Web-{534393D9-1DB3-4104-88F3-6C6C0B6C6BBD}" dt="2023-02-24T21:37:55.451" v="203" actId="20577"/>
        <pc:sldMkLst>
          <pc:docMk/>
          <pc:sldMk cId="1349630324" sldId="452"/>
        </pc:sldMkLst>
        <pc:spChg chg="mod">
          <ac:chgData name="CHEN, KATHY (PGR)" userId="S::u2267086@live.warwick.ac.uk::33ad319c-faab-44e7-b730-ab3160d18fae" providerId="AD" clId="Web-{534393D9-1DB3-4104-88F3-6C6C0B6C6BBD}" dt="2023-02-24T21:37:55.451" v="203" actId="20577"/>
          <ac:spMkLst>
            <pc:docMk/>
            <pc:sldMk cId="1349630324" sldId="452"/>
            <ac:spMk id="3" creationId="{6BBFEDCC-1B51-5E8D-72D3-3AE797F1178F}"/>
          </ac:spMkLst>
        </pc:spChg>
      </pc:sldChg>
      <pc:sldChg chg="del">
        <pc:chgData name="CHEN, KATHY (PGR)" userId="S::u2267086@live.warwick.ac.uk::33ad319c-faab-44e7-b730-ab3160d18fae" providerId="AD" clId="Web-{534393D9-1DB3-4104-88F3-6C6C0B6C6BBD}" dt="2023-02-24T21:34:44.805" v="131"/>
        <pc:sldMkLst>
          <pc:docMk/>
          <pc:sldMk cId="2720021639" sldId="453"/>
        </pc:sldMkLst>
      </pc:sldChg>
      <pc:sldChg chg="modSp add replId">
        <pc:chgData name="CHEN, KATHY (PGR)" userId="S::u2267086@live.warwick.ac.uk::33ad319c-faab-44e7-b730-ab3160d18fae" providerId="AD" clId="Web-{534393D9-1DB3-4104-88F3-6C6C0B6C6BBD}" dt="2023-02-24T21:38:58.124" v="221" actId="20577"/>
        <pc:sldMkLst>
          <pc:docMk/>
          <pc:sldMk cId="3378661532" sldId="453"/>
        </pc:sldMkLst>
        <pc:spChg chg="mod">
          <ac:chgData name="CHEN, KATHY (PGR)" userId="S::u2267086@live.warwick.ac.uk::33ad319c-faab-44e7-b730-ab3160d18fae" providerId="AD" clId="Web-{534393D9-1DB3-4104-88F3-6C6C0B6C6BBD}" dt="2023-02-24T21:38:58.124" v="221" actId="20577"/>
          <ac:spMkLst>
            <pc:docMk/>
            <pc:sldMk cId="3378661532" sldId="453"/>
            <ac:spMk id="3" creationId="{6BBFEDCC-1B51-5E8D-72D3-3AE797F1178F}"/>
          </ac:spMkLst>
        </pc:spChg>
      </pc:sldChg>
      <pc:sldChg chg="modSp add replId">
        <pc:chgData name="CHEN, KATHY (PGR)" userId="S::u2267086@live.warwick.ac.uk::33ad319c-faab-44e7-b730-ab3160d18fae" providerId="AD" clId="Web-{534393D9-1DB3-4104-88F3-6C6C0B6C6BBD}" dt="2023-02-24T21:39:21.906" v="232" actId="20577"/>
        <pc:sldMkLst>
          <pc:docMk/>
          <pc:sldMk cId="2628051933" sldId="454"/>
        </pc:sldMkLst>
        <pc:spChg chg="mod">
          <ac:chgData name="CHEN, KATHY (PGR)" userId="S::u2267086@live.warwick.ac.uk::33ad319c-faab-44e7-b730-ab3160d18fae" providerId="AD" clId="Web-{534393D9-1DB3-4104-88F3-6C6C0B6C6BBD}" dt="2023-02-24T21:39:21.906" v="232" actId="20577"/>
          <ac:spMkLst>
            <pc:docMk/>
            <pc:sldMk cId="2628051933" sldId="454"/>
            <ac:spMk id="3" creationId="{6BBFEDCC-1B51-5E8D-72D3-3AE797F1178F}"/>
          </ac:spMkLst>
        </pc:spChg>
      </pc:sldChg>
      <pc:sldChg chg="del">
        <pc:chgData name="CHEN, KATHY (PGR)" userId="S::u2267086@live.warwick.ac.uk::33ad319c-faab-44e7-b730-ab3160d18fae" providerId="AD" clId="Web-{534393D9-1DB3-4104-88F3-6C6C0B6C6BBD}" dt="2023-02-24T21:34:46.461" v="132"/>
        <pc:sldMkLst>
          <pc:docMk/>
          <pc:sldMk cId="3763362116" sldId="454"/>
        </pc:sldMkLst>
      </pc:sldChg>
      <pc:sldChg chg="modSp add replId">
        <pc:chgData name="CHEN, KATHY (PGR)" userId="S::u2267086@live.warwick.ac.uk::33ad319c-faab-44e7-b730-ab3160d18fae" providerId="AD" clId="Web-{534393D9-1DB3-4104-88F3-6C6C0B6C6BBD}" dt="2023-02-24T21:41:46.066" v="269" actId="20577"/>
        <pc:sldMkLst>
          <pc:docMk/>
          <pc:sldMk cId="3212571133" sldId="455"/>
        </pc:sldMkLst>
        <pc:spChg chg="mod">
          <ac:chgData name="CHEN, KATHY (PGR)" userId="S::u2267086@live.warwick.ac.uk::33ad319c-faab-44e7-b730-ab3160d18fae" providerId="AD" clId="Web-{534393D9-1DB3-4104-88F3-6C6C0B6C6BBD}" dt="2023-02-24T21:41:29.363" v="257" actId="20577"/>
          <ac:spMkLst>
            <pc:docMk/>
            <pc:sldMk cId="3212571133" sldId="455"/>
            <ac:spMk id="2" creationId="{20C34B7D-E70A-2934-8E22-8DFD850923A8}"/>
          </ac:spMkLst>
        </pc:spChg>
        <pc:spChg chg="mod">
          <ac:chgData name="CHEN, KATHY (PGR)" userId="S::u2267086@live.warwick.ac.uk::33ad319c-faab-44e7-b730-ab3160d18fae" providerId="AD" clId="Web-{534393D9-1DB3-4104-88F3-6C6C0B6C6BBD}" dt="2023-02-24T21:41:46.066" v="269" actId="20577"/>
          <ac:spMkLst>
            <pc:docMk/>
            <pc:sldMk cId="3212571133" sldId="455"/>
            <ac:spMk id="3" creationId="{6BBFEDCC-1B51-5E8D-72D3-3AE797F1178F}"/>
          </ac:spMkLst>
        </pc:spChg>
      </pc:sldChg>
      <pc:sldChg chg="del">
        <pc:chgData name="CHEN, KATHY (PGR)" userId="S::u2267086@live.warwick.ac.uk::33ad319c-faab-44e7-b730-ab3160d18fae" providerId="AD" clId="Web-{534393D9-1DB3-4104-88F3-6C6C0B6C6BBD}" dt="2023-02-24T21:34:48.633" v="133"/>
        <pc:sldMkLst>
          <pc:docMk/>
          <pc:sldMk cId="3925039813" sldId="455"/>
        </pc:sldMkLst>
      </pc:sldChg>
      <pc:sldChg chg="del">
        <pc:chgData name="CHEN, KATHY (PGR)" userId="S::u2267086@live.warwick.ac.uk::33ad319c-faab-44e7-b730-ab3160d18fae" providerId="AD" clId="Web-{534393D9-1DB3-4104-88F3-6C6C0B6C6BBD}" dt="2023-02-24T21:34:50.493" v="134"/>
        <pc:sldMkLst>
          <pc:docMk/>
          <pc:sldMk cId="3412708224" sldId="456"/>
        </pc:sldMkLst>
      </pc:sldChg>
      <pc:sldChg chg="modSp add replId">
        <pc:chgData name="CHEN, KATHY (PGR)" userId="S::u2267086@live.warwick.ac.uk::33ad319c-faab-44e7-b730-ab3160d18fae" providerId="AD" clId="Web-{534393D9-1DB3-4104-88F3-6C6C0B6C6BBD}" dt="2023-02-24T21:42:56.615" v="284" actId="20577"/>
        <pc:sldMkLst>
          <pc:docMk/>
          <pc:sldMk cId="4289794523" sldId="456"/>
        </pc:sldMkLst>
        <pc:spChg chg="mod">
          <ac:chgData name="CHEN, KATHY (PGR)" userId="S::u2267086@live.warwick.ac.uk::33ad319c-faab-44e7-b730-ab3160d18fae" providerId="AD" clId="Web-{534393D9-1DB3-4104-88F3-6C6C0B6C6BBD}" dt="2023-02-24T21:42:13.989" v="273" actId="20577"/>
          <ac:spMkLst>
            <pc:docMk/>
            <pc:sldMk cId="4289794523" sldId="456"/>
            <ac:spMk id="2" creationId="{20C34B7D-E70A-2934-8E22-8DFD850923A8}"/>
          </ac:spMkLst>
        </pc:spChg>
        <pc:spChg chg="mod">
          <ac:chgData name="CHEN, KATHY (PGR)" userId="S::u2267086@live.warwick.ac.uk::33ad319c-faab-44e7-b730-ab3160d18fae" providerId="AD" clId="Web-{534393D9-1DB3-4104-88F3-6C6C0B6C6BBD}" dt="2023-02-24T21:42:56.615" v="284" actId="20577"/>
          <ac:spMkLst>
            <pc:docMk/>
            <pc:sldMk cId="4289794523" sldId="456"/>
            <ac:spMk id="3" creationId="{6BBFEDCC-1B51-5E8D-72D3-3AE797F1178F}"/>
          </ac:spMkLst>
        </pc:spChg>
      </pc:sldChg>
      <pc:sldChg chg="del">
        <pc:chgData name="CHEN, KATHY (PGR)" userId="S::u2267086@live.warwick.ac.uk::33ad319c-faab-44e7-b730-ab3160d18fae" providerId="AD" clId="Web-{534393D9-1DB3-4104-88F3-6C6C0B6C6BBD}" dt="2023-02-24T21:34:51.586" v="135"/>
        <pc:sldMkLst>
          <pc:docMk/>
          <pc:sldMk cId="148011653" sldId="457"/>
        </pc:sldMkLst>
      </pc:sldChg>
      <pc:sldChg chg="modSp add replId">
        <pc:chgData name="CHEN, KATHY (PGR)" userId="S::u2267086@live.warwick.ac.uk::33ad319c-faab-44e7-b730-ab3160d18fae" providerId="AD" clId="Web-{534393D9-1DB3-4104-88F3-6C6C0B6C6BBD}" dt="2023-02-24T21:43:30.006" v="302" actId="20577"/>
        <pc:sldMkLst>
          <pc:docMk/>
          <pc:sldMk cId="2530550390" sldId="457"/>
        </pc:sldMkLst>
        <pc:spChg chg="mod">
          <ac:chgData name="CHEN, KATHY (PGR)" userId="S::u2267086@live.warwick.ac.uk::33ad319c-faab-44e7-b730-ab3160d18fae" providerId="AD" clId="Web-{534393D9-1DB3-4104-88F3-6C6C0B6C6BBD}" dt="2023-02-24T21:43:30.006" v="302" actId="20577"/>
          <ac:spMkLst>
            <pc:docMk/>
            <pc:sldMk cId="2530550390" sldId="457"/>
            <ac:spMk id="3" creationId="{6BBFEDCC-1B51-5E8D-72D3-3AE797F1178F}"/>
          </ac:spMkLst>
        </pc:spChg>
      </pc:sldChg>
      <pc:sldChg chg="addSp delSp modSp add replId">
        <pc:chgData name="CHEN, KATHY (PGR)" userId="S::u2267086@live.warwick.ac.uk::33ad319c-faab-44e7-b730-ab3160d18fae" providerId="AD" clId="Web-{534393D9-1DB3-4104-88F3-6C6C0B6C6BBD}" dt="2023-02-24T21:44:43.149" v="325" actId="20577"/>
        <pc:sldMkLst>
          <pc:docMk/>
          <pc:sldMk cId="2072905348" sldId="458"/>
        </pc:sldMkLst>
        <pc:spChg chg="mod">
          <ac:chgData name="CHEN, KATHY (PGR)" userId="S::u2267086@live.warwick.ac.uk::33ad319c-faab-44e7-b730-ab3160d18fae" providerId="AD" clId="Web-{534393D9-1DB3-4104-88F3-6C6C0B6C6BBD}" dt="2023-02-24T21:43:48.069" v="310" actId="20577"/>
          <ac:spMkLst>
            <pc:docMk/>
            <pc:sldMk cId="2072905348" sldId="458"/>
            <ac:spMk id="2" creationId="{20C34B7D-E70A-2934-8E22-8DFD850923A8}"/>
          </ac:spMkLst>
        </pc:spChg>
        <pc:spChg chg="mod">
          <ac:chgData name="CHEN, KATHY (PGR)" userId="S::u2267086@live.warwick.ac.uk::33ad319c-faab-44e7-b730-ab3160d18fae" providerId="AD" clId="Web-{534393D9-1DB3-4104-88F3-6C6C0B6C6BBD}" dt="2023-02-24T21:44:43.149" v="325" actId="20577"/>
          <ac:spMkLst>
            <pc:docMk/>
            <pc:sldMk cId="2072905348" sldId="458"/>
            <ac:spMk id="3" creationId="{6BBFEDCC-1B51-5E8D-72D3-3AE797F1178F}"/>
          </ac:spMkLst>
        </pc:spChg>
        <pc:picChg chg="add del mod">
          <ac:chgData name="CHEN, KATHY (PGR)" userId="S::u2267086@live.warwick.ac.uk::33ad319c-faab-44e7-b730-ab3160d18fae" providerId="AD" clId="Web-{534393D9-1DB3-4104-88F3-6C6C0B6C6BBD}" dt="2023-02-24T21:44:38.821" v="321"/>
          <ac:picMkLst>
            <pc:docMk/>
            <pc:sldMk cId="2072905348" sldId="458"/>
            <ac:picMk id="6" creationId="{B7AFA4EA-57DA-E299-4CD5-46A4D23ABDC4}"/>
          </ac:picMkLst>
        </pc:picChg>
      </pc:sldChg>
      <pc:sldChg chg="del">
        <pc:chgData name="CHEN, KATHY (PGR)" userId="S::u2267086@live.warwick.ac.uk::33ad319c-faab-44e7-b730-ab3160d18fae" providerId="AD" clId="Web-{534393D9-1DB3-4104-88F3-6C6C0B6C6BBD}" dt="2023-02-24T21:34:52.118" v="136"/>
        <pc:sldMkLst>
          <pc:docMk/>
          <pc:sldMk cId="4235667412" sldId="458"/>
        </pc:sldMkLst>
      </pc:sldChg>
      <pc:sldChg chg="del">
        <pc:chgData name="CHEN, KATHY (PGR)" userId="S::u2267086@live.warwick.ac.uk::33ad319c-faab-44e7-b730-ab3160d18fae" providerId="AD" clId="Web-{534393D9-1DB3-4104-88F3-6C6C0B6C6BBD}" dt="2023-02-24T21:34:53.102" v="137"/>
        <pc:sldMkLst>
          <pc:docMk/>
          <pc:sldMk cId="2492611409" sldId="459"/>
        </pc:sldMkLst>
      </pc:sldChg>
      <pc:sldChg chg="modSp add replId">
        <pc:chgData name="CHEN, KATHY (PGR)" userId="S::u2267086@live.warwick.ac.uk::33ad319c-faab-44e7-b730-ab3160d18fae" providerId="AD" clId="Web-{534393D9-1DB3-4104-88F3-6C6C0B6C6BBD}" dt="2023-02-24T21:44:52.962" v="328" actId="1076"/>
        <pc:sldMkLst>
          <pc:docMk/>
          <pc:sldMk cId="3530456612" sldId="459"/>
        </pc:sldMkLst>
        <pc:spChg chg="mod">
          <ac:chgData name="CHEN, KATHY (PGR)" userId="S::u2267086@live.warwick.ac.uk::33ad319c-faab-44e7-b730-ab3160d18fae" providerId="AD" clId="Web-{534393D9-1DB3-4104-88F3-6C6C0B6C6BBD}" dt="2023-02-24T21:44:49.087" v="327" actId="20577"/>
          <ac:spMkLst>
            <pc:docMk/>
            <pc:sldMk cId="3530456612" sldId="459"/>
            <ac:spMk id="3" creationId="{6BBFEDCC-1B51-5E8D-72D3-3AE797F1178F}"/>
          </ac:spMkLst>
        </pc:spChg>
        <pc:picChg chg="mod">
          <ac:chgData name="CHEN, KATHY (PGR)" userId="S::u2267086@live.warwick.ac.uk::33ad319c-faab-44e7-b730-ab3160d18fae" providerId="AD" clId="Web-{534393D9-1DB3-4104-88F3-6C6C0B6C6BBD}" dt="2023-02-24T21:44:52.962" v="328" actId="1076"/>
          <ac:picMkLst>
            <pc:docMk/>
            <pc:sldMk cId="3530456612" sldId="459"/>
            <ac:picMk id="6" creationId="{B7AFA4EA-57DA-E299-4CD5-46A4D23ABDC4}"/>
          </ac:picMkLst>
        </pc:picChg>
      </pc:sldChg>
      <pc:sldChg chg="del">
        <pc:chgData name="CHEN, KATHY (PGR)" userId="S::u2267086@live.warwick.ac.uk::33ad319c-faab-44e7-b730-ab3160d18fae" providerId="AD" clId="Web-{534393D9-1DB3-4104-88F3-6C6C0B6C6BBD}" dt="2023-02-24T21:34:54.040" v="138"/>
        <pc:sldMkLst>
          <pc:docMk/>
          <pc:sldMk cId="1936629647" sldId="460"/>
        </pc:sldMkLst>
      </pc:sldChg>
      <pc:sldChg chg="delSp modSp add replId">
        <pc:chgData name="CHEN, KATHY (PGR)" userId="S::u2267086@live.warwick.ac.uk::33ad319c-faab-44e7-b730-ab3160d18fae" providerId="AD" clId="Web-{534393D9-1DB3-4104-88F3-6C6C0B6C6BBD}" dt="2023-02-24T21:45:23.681" v="339" actId="20577"/>
        <pc:sldMkLst>
          <pc:docMk/>
          <pc:sldMk cId="2748875057" sldId="460"/>
        </pc:sldMkLst>
        <pc:spChg chg="mod">
          <ac:chgData name="CHEN, KATHY (PGR)" userId="S::u2267086@live.warwick.ac.uk::33ad319c-faab-44e7-b730-ab3160d18fae" providerId="AD" clId="Web-{534393D9-1DB3-4104-88F3-6C6C0B6C6BBD}" dt="2023-02-24T21:45:23.681" v="339" actId="20577"/>
          <ac:spMkLst>
            <pc:docMk/>
            <pc:sldMk cId="2748875057" sldId="460"/>
            <ac:spMk id="3" creationId="{6BBFEDCC-1B51-5E8D-72D3-3AE797F1178F}"/>
          </ac:spMkLst>
        </pc:spChg>
        <pc:picChg chg="del">
          <ac:chgData name="CHEN, KATHY (PGR)" userId="S::u2267086@live.warwick.ac.uk::33ad319c-faab-44e7-b730-ab3160d18fae" providerId="AD" clId="Web-{534393D9-1DB3-4104-88F3-6C6C0B6C6BBD}" dt="2023-02-24T21:44:57.462" v="330"/>
          <ac:picMkLst>
            <pc:docMk/>
            <pc:sldMk cId="2748875057" sldId="460"/>
            <ac:picMk id="6" creationId="{B7AFA4EA-57DA-E299-4CD5-46A4D23ABDC4}"/>
          </ac:picMkLst>
        </pc:picChg>
      </pc:sldChg>
      <pc:sldChg chg="modSp add replId">
        <pc:chgData name="CHEN, KATHY (PGR)" userId="S::u2267086@live.warwick.ac.uk::33ad319c-faab-44e7-b730-ab3160d18fae" providerId="AD" clId="Web-{534393D9-1DB3-4104-88F3-6C6C0B6C6BBD}" dt="2023-02-24T21:46:26.855" v="359" actId="20577"/>
        <pc:sldMkLst>
          <pc:docMk/>
          <pc:sldMk cId="602467106" sldId="461"/>
        </pc:sldMkLst>
        <pc:spChg chg="mod">
          <ac:chgData name="CHEN, KATHY (PGR)" userId="S::u2267086@live.warwick.ac.uk::33ad319c-faab-44e7-b730-ab3160d18fae" providerId="AD" clId="Web-{534393D9-1DB3-4104-88F3-6C6C0B6C6BBD}" dt="2023-02-24T21:45:49.604" v="346" actId="20577"/>
          <ac:spMkLst>
            <pc:docMk/>
            <pc:sldMk cId="602467106" sldId="461"/>
            <ac:spMk id="2" creationId="{20C34B7D-E70A-2934-8E22-8DFD850923A8}"/>
          </ac:spMkLst>
        </pc:spChg>
        <pc:spChg chg="mod">
          <ac:chgData name="CHEN, KATHY (PGR)" userId="S::u2267086@live.warwick.ac.uk::33ad319c-faab-44e7-b730-ab3160d18fae" providerId="AD" clId="Web-{534393D9-1DB3-4104-88F3-6C6C0B6C6BBD}" dt="2023-02-24T21:46:26.855" v="359" actId="20577"/>
          <ac:spMkLst>
            <pc:docMk/>
            <pc:sldMk cId="602467106" sldId="461"/>
            <ac:spMk id="3" creationId="{6BBFEDCC-1B51-5E8D-72D3-3AE797F1178F}"/>
          </ac:spMkLst>
        </pc:spChg>
      </pc:sldChg>
      <pc:sldChg chg="del">
        <pc:chgData name="CHEN, KATHY (PGR)" userId="S::u2267086@live.warwick.ac.uk::33ad319c-faab-44e7-b730-ab3160d18fae" providerId="AD" clId="Web-{534393D9-1DB3-4104-88F3-6C6C0B6C6BBD}" dt="2023-02-24T21:34:54.805" v="139"/>
        <pc:sldMkLst>
          <pc:docMk/>
          <pc:sldMk cId="468926117" sldId="462"/>
        </pc:sldMkLst>
      </pc:sldChg>
      <pc:sldChg chg="addSp modSp add replId">
        <pc:chgData name="CHEN, KATHY (PGR)" userId="S::u2267086@live.warwick.ac.uk::33ad319c-faab-44e7-b730-ab3160d18fae" providerId="AD" clId="Web-{534393D9-1DB3-4104-88F3-6C6C0B6C6BBD}" dt="2023-02-24T21:47:55.716" v="389" actId="1076"/>
        <pc:sldMkLst>
          <pc:docMk/>
          <pc:sldMk cId="1449516020" sldId="462"/>
        </pc:sldMkLst>
        <pc:spChg chg="mod">
          <ac:chgData name="CHEN, KATHY (PGR)" userId="S::u2267086@live.warwick.ac.uk::33ad319c-faab-44e7-b730-ab3160d18fae" providerId="AD" clId="Web-{534393D9-1DB3-4104-88F3-6C6C0B6C6BBD}" dt="2023-02-24T21:47:52.310" v="388" actId="20577"/>
          <ac:spMkLst>
            <pc:docMk/>
            <pc:sldMk cId="1449516020" sldId="462"/>
            <ac:spMk id="3" creationId="{6BBFEDCC-1B51-5E8D-72D3-3AE797F1178F}"/>
          </ac:spMkLst>
        </pc:spChg>
        <pc:picChg chg="add mod">
          <ac:chgData name="CHEN, KATHY (PGR)" userId="S::u2267086@live.warwick.ac.uk::33ad319c-faab-44e7-b730-ab3160d18fae" providerId="AD" clId="Web-{534393D9-1DB3-4104-88F3-6C6C0B6C6BBD}" dt="2023-02-24T21:47:55.716" v="389" actId="1076"/>
          <ac:picMkLst>
            <pc:docMk/>
            <pc:sldMk cId="1449516020" sldId="462"/>
            <ac:picMk id="6" creationId="{3E71631F-04B1-31BC-38B4-A018D82AEA4A}"/>
          </ac:picMkLst>
        </pc:picChg>
      </pc:sldChg>
      <pc:sldChg chg="modSp add replId">
        <pc:chgData name="CHEN, KATHY (PGR)" userId="S::u2267086@live.warwick.ac.uk::33ad319c-faab-44e7-b730-ab3160d18fae" providerId="AD" clId="Web-{534393D9-1DB3-4104-88F3-6C6C0B6C6BBD}" dt="2023-02-24T21:49:07.593" v="414" actId="20577"/>
        <pc:sldMkLst>
          <pc:docMk/>
          <pc:sldMk cId="1356875972" sldId="463"/>
        </pc:sldMkLst>
        <pc:spChg chg="mod">
          <ac:chgData name="CHEN, KATHY (PGR)" userId="S::u2267086@live.warwick.ac.uk::33ad319c-faab-44e7-b730-ab3160d18fae" providerId="AD" clId="Web-{534393D9-1DB3-4104-88F3-6C6C0B6C6BBD}" dt="2023-02-24T21:49:07.593" v="414" actId="20577"/>
          <ac:spMkLst>
            <pc:docMk/>
            <pc:sldMk cId="1356875972" sldId="463"/>
            <ac:spMk id="3" creationId="{6BBFEDCC-1B51-5E8D-72D3-3AE797F1178F}"/>
          </ac:spMkLst>
        </pc:spChg>
      </pc:sldChg>
      <pc:sldChg chg="del">
        <pc:chgData name="CHEN, KATHY (PGR)" userId="S::u2267086@live.warwick.ac.uk::33ad319c-faab-44e7-b730-ab3160d18fae" providerId="AD" clId="Web-{534393D9-1DB3-4104-88F3-6C6C0B6C6BBD}" dt="2023-02-24T21:34:55.446" v="140"/>
        <pc:sldMkLst>
          <pc:docMk/>
          <pc:sldMk cId="3187821106" sldId="463"/>
        </pc:sldMkLst>
      </pc:sldChg>
      <pc:sldChg chg="del">
        <pc:chgData name="CHEN, KATHY (PGR)" userId="S::u2267086@live.warwick.ac.uk::33ad319c-faab-44e7-b730-ab3160d18fae" providerId="AD" clId="Web-{534393D9-1DB3-4104-88F3-6C6C0B6C6BBD}" dt="2023-02-24T21:34:56.290" v="141"/>
        <pc:sldMkLst>
          <pc:docMk/>
          <pc:sldMk cId="1321342824" sldId="464"/>
        </pc:sldMkLst>
      </pc:sldChg>
      <pc:sldChg chg="delSp modSp add replId">
        <pc:chgData name="CHEN, KATHY (PGR)" userId="S::u2267086@live.warwick.ac.uk::33ad319c-faab-44e7-b730-ab3160d18fae" providerId="AD" clId="Web-{534393D9-1DB3-4104-88F3-6C6C0B6C6BBD}" dt="2023-02-24T21:49:54.829" v="428" actId="20577"/>
        <pc:sldMkLst>
          <pc:docMk/>
          <pc:sldMk cId="2962437600" sldId="464"/>
        </pc:sldMkLst>
        <pc:spChg chg="mod">
          <ac:chgData name="CHEN, KATHY (PGR)" userId="S::u2267086@live.warwick.ac.uk::33ad319c-faab-44e7-b730-ab3160d18fae" providerId="AD" clId="Web-{534393D9-1DB3-4104-88F3-6C6C0B6C6BBD}" dt="2023-02-24T21:49:54.829" v="428" actId="20577"/>
          <ac:spMkLst>
            <pc:docMk/>
            <pc:sldMk cId="2962437600" sldId="464"/>
            <ac:spMk id="3" creationId="{6BBFEDCC-1B51-5E8D-72D3-3AE797F1178F}"/>
          </ac:spMkLst>
        </pc:spChg>
        <pc:picChg chg="del">
          <ac:chgData name="CHEN, KATHY (PGR)" userId="S::u2267086@live.warwick.ac.uk::33ad319c-faab-44e7-b730-ab3160d18fae" providerId="AD" clId="Web-{534393D9-1DB3-4104-88F3-6C6C0B6C6BBD}" dt="2023-02-24T21:49:19.516" v="416"/>
          <ac:picMkLst>
            <pc:docMk/>
            <pc:sldMk cId="2962437600" sldId="464"/>
            <ac:picMk id="6" creationId="{3E71631F-04B1-31BC-38B4-A018D82AEA4A}"/>
          </ac:picMkLst>
        </pc:picChg>
      </pc:sldChg>
      <pc:sldChg chg="modSp add replId">
        <pc:chgData name="CHEN, KATHY (PGR)" userId="S::u2267086@live.warwick.ac.uk::33ad319c-faab-44e7-b730-ab3160d18fae" providerId="AD" clId="Web-{534393D9-1DB3-4104-88F3-6C6C0B6C6BBD}" dt="2023-02-24T21:50:22.002" v="439" actId="20577"/>
        <pc:sldMkLst>
          <pc:docMk/>
          <pc:sldMk cId="3260828141" sldId="465"/>
        </pc:sldMkLst>
        <pc:spChg chg="mod">
          <ac:chgData name="CHEN, KATHY (PGR)" userId="S::u2267086@live.warwick.ac.uk::33ad319c-faab-44e7-b730-ab3160d18fae" providerId="AD" clId="Web-{534393D9-1DB3-4104-88F3-6C6C0B6C6BBD}" dt="2023-02-24T21:50:22.002" v="439" actId="20577"/>
          <ac:spMkLst>
            <pc:docMk/>
            <pc:sldMk cId="3260828141" sldId="465"/>
            <ac:spMk id="3" creationId="{6BBFEDCC-1B51-5E8D-72D3-3AE797F1178F}"/>
          </ac:spMkLst>
        </pc:spChg>
      </pc:sldChg>
      <pc:sldChg chg="del">
        <pc:chgData name="CHEN, KATHY (PGR)" userId="S::u2267086@live.warwick.ac.uk::33ad319c-faab-44e7-b730-ab3160d18fae" providerId="AD" clId="Web-{534393D9-1DB3-4104-88F3-6C6C0B6C6BBD}" dt="2023-02-24T21:34:57.165" v="142"/>
        <pc:sldMkLst>
          <pc:docMk/>
          <pc:sldMk cId="3753474346" sldId="465"/>
        </pc:sldMkLst>
      </pc:sldChg>
      <pc:sldChg chg="modSp add replId">
        <pc:chgData name="CHEN, KATHY (PGR)" userId="S::u2267086@live.warwick.ac.uk::33ad319c-faab-44e7-b730-ab3160d18fae" providerId="AD" clId="Web-{534393D9-1DB3-4104-88F3-6C6C0B6C6BBD}" dt="2023-02-24T21:51:51.395" v="471" actId="20577"/>
        <pc:sldMkLst>
          <pc:docMk/>
          <pc:sldMk cId="1780101846" sldId="466"/>
        </pc:sldMkLst>
        <pc:spChg chg="mod">
          <ac:chgData name="CHEN, KATHY (PGR)" userId="S::u2267086@live.warwick.ac.uk::33ad319c-faab-44e7-b730-ab3160d18fae" providerId="AD" clId="Web-{534393D9-1DB3-4104-88F3-6C6C0B6C6BBD}" dt="2023-02-24T21:51:51.395" v="471" actId="20577"/>
          <ac:spMkLst>
            <pc:docMk/>
            <pc:sldMk cId="1780101846" sldId="466"/>
            <ac:spMk id="3" creationId="{6BBFEDCC-1B51-5E8D-72D3-3AE797F1178F}"/>
          </ac:spMkLst>
        </pc:spChg>
      </pc:sldChg>
      <pc:sldChg chg="del">
        <pc:chgData name="CHEN, KATHY (PGR)" userId="S::u2267086@live.warwick.ac.uk::33ad319c-faab-44e7-b730-ab3160d18fae" providerId="AD" clId="Web-{534393D9-1DB3-4104-88F3-6C6C0B6C6BBD}" dt="2023-02-24T21:34:57.915" v="143"/>
        <pc:sldMkLst>
          <pc:docMk/>
          <pc:sldMk cId="3985279411" sldId="466"/>
        </pc:sldMkLst>
      </pc:sldChg>
      <pc:sldChg chg="del">
        <pc:chgData name="CHEN, KATHY (PGR)" userId="S::u2267086@live.warwick.ac.uk::33ad319c-faab-44e7-b730-ab3160d18fae" providerId="AD" clId="Web-{534393D9-1DB3-4104-88F3-6C6C0B6C6BBD}" dt="2023-02-24T21:34:59.180" v="144"/>
        <pc:sldMkLst>
          <pc:docMk/>
          <pc:sldMk cId="4185150383" sldId="467"/>
        </pc:sldMkLst>
      </pc:sldChg>
      <pc:sldChg chg="del">
        <pc:chgData name="CHEN, KATHY (PGR)" userId="S::u2267086@live.warwick.ac.uk::33ad319c-faab-44e7-b730-ab3160d18fae" providerId="AD" clId="Web-{534393D9-1DB3-4104-88F3-6C6C0B6C6BBD}" dt="2023-02-24T21:34:59.696" v="145"/>
        <pc:sldMkLst>
          <pc:docMk/>
          <pc:sldMk cId="293196160" sldId="468"/>
        </pc:sldMkLst>
      </pc:sldChg>
      <pc:sldChg chg="del">
        <pc:chgData name="CHEN, KATHY (PGR)" userId="S::u2267086@live.warwick.ac.uk::33ad319c-faab-44e7-b730-ab3160d18fae" providerId="AD" clId="Web-{534393D9-1DB3-4104-88F3-6C6C0B6C6BBD}" dt="2023-02-24T21:35:00.227" v="146"/>
        <pc:sldMkLst>
          <pc:docMk/>
          <pc:sldMk cId="1012317281" sldId="469"/>
        </pc:sldMkLst>
      </pc:sldChg>
      <pc:sldChg chg="del">
        <pc:chgData name="CHEN, KATHY (PGR)" userId="S::u2267086@live.warwick.ac.uk::33ad319c-faab-44e7-b730-ab3160d18fae" providerId="AD" clId="Web-{534393D9-1DB3-4104-88F3-6C6C0B6C6BBD}" dt="2023-02-24T21:35:00.837" v="147"/>
        <pc:sldMkLst>
          <pc:docMk/>
          <pc:sldMk cId="2761346952" sldId="470"/>
        </pc:sldMkLst>
      </pc:sldChg>
      <pc:sldChg chg="del">
        <pc:chgData name="CHEN, KATHY (PGR)" userId="S::u2267086@live.warwick.ac.uk::33ad319c-faab-44e7-b730-ab3160d18fae" providerId="AD" clId="Web-{534393D9-1DB3-4104-88F3-6C6C0B6C6BBD}" dt="2023-02-24T21:35:02.493" v="148"/>
        <pc:sldMkLst>
          <pc:docMk/>
          <pc:sldMk cId="3531920251" sldId="471"/>
        </pc:sldMkLst>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docChgLst>
    <pc:chgData clId="Web-{D0CBAC70-4BD8-F95E-6E85-92A8785E109A}"/>
    <pc:docChg chg="modSld">
      <pc:chgData name="" userId="" providerId="" clId="Web-{D0CBAC70-4BD8-F95E-6E85-92A8785E109A}" dt="2023-02-27T21:49:45.067" v="7" actId="14100"/>
      <pc:docMkLst>
        <pc:docMk/>
      </pc:docMkLst>
      <pc:sldChg chg="modSp">
        <pc:chgData name="" userId="" providerId="" clId="Web-{D0CBAC70-4BD8-F95E-6E85-92A8785E109A}" dt="2023-02-27T21:49:45.067" v="7" actId="14100"/>
        <pc:sldMkLst>
          <pc:docMk/>
          <pc:sldMk cId="65993257" sldId="321"/>
        </pc:sldMkLst>
        <pc:spChg chg="mod">
          <ac:chgData name="" userId="" providerId="" clId="Web-{D0CBAC70-4BD8-F95E-6E85-92A8785E109A}" dt="2023-02-27T21:49:45.067" v="7" actId="14100"/>
          <ac:spMkLst>
            <pc:docMk/>
            <pc:sldMk cId="65993257" sldId="321"/>
            <ac:spMk id="11" creationId="{5C505776-AE6A-2844-A938-AB36487FE916}"/>
          </ac:spMkLst>
        </pc:spChg>
      </pc:sldChg>
    </pc:docChg>
  </pc:docChgLst>
  <pc:docChgLst>
    <pc:chgData name="CHEN, KATHY (PGR)" userId="S::u2267086@live.warwick.ac.uk::33ad319c-faab-44e7-b730-ab3160d18fae" providerId="AD" clId="Web-{47325071-2212-470F-B61E-9A2F60F1DCD0}"/>
    <pc:docChg chg="addSld delSld modSld">
      <pc:chgData name="CHEN, KATHY (PGR)" userId="S::u2267086@live.warwick.ac.uk::33ad319c-faab-44e7-b730-ab3160d18fae" providerId="AD" clId="Web-{47325071-2212-470F-B61E-9A2F60F1DCD0}" dt="2023-02-28T17:43:21.613" v="485" actId="20577"/>
      <pc:docMkLst>
        <pc:docMk/>
      </pc:docMkLst>
      <pc:sldChg chg="modSp">
        <pc:chgData name="CHEN, KATHY (PGR)" userId="S::u2267086@live.warwick.ac.uk::33ad319c-faab-44e7-b730-ab3160d18fae" providerId="AD" clId="Web-{47325071-2212-470F-B61E-9A2F60F1DCD0}" dt="2023-02-28T17:19:56.372" v="27" actId="20577"/>
        <pc:sldMkLst>
          <pc:docMk/>
          <pc:sldMk cId="419606111" sldId="449"/>
        </pc:sldMkLst>
        <pc:spChg chg="mod">
          <ac:chgData name="CHEN, KATHY (PGR)" userId="S::u2267086@live.warwick.ac.uk::33ad319c-faab-44e7-b730-ab3160d18fae" providerId="AD" clId="Web-{47325071-2212-470F-B61E-9A2F60F1DCD0}" dt="2023-02-28T17:19:53.044" v="19" actId="20577"/>
          <ac:spMkLst>
            <pc:docMk/>
            <pc:sldMk cId="419606111" sldId="449"/>
            <ac:spMk id="3" creationId="{6BBFEDCC-1B51-5E8D-72D3-3AE797F1178F}"/>
          </ac:spMkLst>
        </pc:spChg>
        <pc:spChg chg="mod">
          <ac:chgData name="CHEN, KATHY (PGR)" userId="S::u2267086@live.warwick.ac.uk::33ad319c-faab-44e7-b730-ab3160d18fae" providerId="AD" clId="Web-{47325071-2212-470F-B61E-9A2F60F1DCD0}" dt="2023-02-28T17:19:56.372" v="27" actId="20577"/>
          <ac:spMkLst>
            <pc:docMk/>
            <pc:sldMk cId="419606111" sldId="449"/>
            <ac:spMk id="7" creationId="{7EBA17EC-68BE-5A68-472A-4B0E6C21DA87}"/>
          </ac:spMkLst>
        </pc:spChg>
      </pc:sldChg>
      <pc:sldChg chg="modSp add del">
        <pc:chgData name="CHEN, KATHY (PGR)" userId="S::u2267086@live.warwick.ac.uk::33ad319c-faab-44e7-b730-ab3160d18fae" providerId="AD" clId="Web-{47325071-2212-470F-B61E-9A2F60F1DCD0}" dt="2023-02-28T17:21:17.565" v="78"/>
        <pc:sldMkLst>
          <pc:docMk/>
          <pc:sldMk cId="2868258527" sldId="450"/>
        </pc:sldMkLst>
        <pc:spChg chg="mod">
          <ac:chgData name="CHEN, KATHY (PGR)" userId="S::u2267086@live.warwick.ac.uk::33ad319c-faab-44e7-b730-ab3160d18fae" providerId="AD" clId="Web-{47325071-2212-470F-B61E-9A2F60F1DCD0}" dt="2023-02-28T17:21:00.861" v="70" actId="20577"/>
          <ac:spMkLst>
            <pc:docMk/>
            <pc:sldMk cId="2868258527" sldId="450"/>
            <ac:spMk id="2" creationId="{20C34B7D-E70A-2934-8E22-8DFD850923A8}"/>
          </ac:spMkLst>
        </pc:spChg>
        <pc:spChg chg="mod">
          <ac:chgData name="CHEN, KATHY (PGR)" userId="S::u2267086@live.warwick.ac.uk::33ad319c-faab-44e7-b730-ab3160d18fae" providerId="AD" clId="Web-{47325071-2212-470F-B61E-9A2F60F1DCD0}" dt="2023-02-28T17:21:11.908" v="76" actId="20577"/>
          <ac:spMkLst>
            <pc:docMk/>
            <pc:sldMk cId="2868258527" sldId="450"/>
            <ac:spMk id="3" creationId="{6BBFEDCC-1B51-5E8D-72D3-3AE797F1178F}"/>
          </ac:spMkLst>
        </pc:spChg>
        <pc:spChg chg="mod">
          <ac:chgData name="CHEN, KATHY (PGR)" userId="S::u2267086@live.warwick.ac.uk::33ad319c-faab-44e7-b730-ab3160d18fae" providerId="AD" clId="Web-{47325071-2212-470F-B61E-9A2F60F1DCD0}" dt="2023-02-28T17:20:34.609" v="60" actId="20577"/>
          <ac:spMkLst>
            <pc:docMk/>
            <pc:sldMk cId="2868258527" sldId="450"/>
            <ac:spMk id="7" creationId="{7EBA17EC-68BE-5A68-472A-4B0E6C21DA87}"/>
          </ac:spMkLst>
        </pc:spChg>
      </pc:sldChg>
      <pc:sldChg chg="del">
        <pc:chgData name="CHEN, KATHY (PGR)" userId="S::u2267086@live.warwick.ac.uk::33ad319c-faab-44e7-b730-ab3160d18fae" providerId="AD" clId="Web-{47325071-2212-470F-B61E-9A2F60F1DCD0}" dt="2023-02-28T17:20:05.295" v="28"/>
        <pc:sldMkLst>
          <pc:docMk/>
          <pc:sldMk cId="1505899726" sldId="451"/>
        </pc:sldMkLst>
      </pc:sldChg>
      <pc:sldChg chg="addSp modSp add replId">
        <pc:chgData name="CHEN, KATHY (PGR)" userId="S::u2267086@live.warwick.ac.uk::33ad319c-faab-44e7-b730-ab3160d18fae" providerId="AD" clId="Web-{47325071-2212-470F-B61E-9A2F60F1DCD0}" dt="2023-02-28T17:22:49.976" v="109" actId="20577"/>
        <pc:sldMkLst>
          <pc:docMk/>
          <pc:sldMk cId="3425286047" sldId="451"/>
        </pc:sldMkLst>
        <pc:spChg chg="mod">
          <ac:chgData name="CHEN, KATHY (PGR)" userId="S::u2267086@live.warwick.ac.uk::33ad319c-faab-44e7-b730-ab3160d18fae" providerId="AD" clId="Web-{47325071-2212-470F-B61E-9A2F60F1DCD0}" dt="2023-02-28T17:22:49.976" v="109" actId="20577"/>
          <ac:spMkLst>
            <pc:docMk/>
            <pc:sldMk cId="3425286047" sldId="451"/>
            <ac:spMk id="3" creationId="{6BBFEDCC-1B51-5E8D-72D3-3AE797F1178F}"/>
          </ac:spMkLst>
        </pc:spChg>
        <pc:picChg chg="add mod">
          <ac:chgData name="CHEN, KATHY (PGR)" userId="S::u2267086@live.warwick.ac.uk::33ad319c-faab-44e7-b730-ab3160d18fae" providerId="AD" clId="Web-{47325071-2212-470F-B61E-9A2F60F1DCD0}" dt="2023-02-28T17:22:26.569" v="96" actId="1076"/>
          <ac:picMkLst>
            <pc:docMk/>
            <pc:sldMk cId="3425286047" sldId="451"/>
            <ac:picMk id="6" creationId="{4940FD78-A296-EA79-116F-EACBB2E4027C}"/>
          </ac:picMkLst>
        </pc:picChg>
      </pc:sldChg>
      <pc:sldChg chg="delSp modSp add replId">
        <pc:chgData name="CHEN, KATHY (PGR)" userId="S::u2267086@live.warwick.ac.uk::33ad319c-faab-44e7-b730-ab3160d18fae" providerId="AD" clId="Web-{47325071-2212-470F-B61E-9A2F60F1DCD0}" dt="2023-02-28T17:23:10.665" v="114" actId="20577"/>
        <pc:sldMkLst>
          <pc:docMk/>
          <pc:sldMk cId="94270633" sldId="452"/>
        </pc:sldMkLst>
        <pc:spChg chg="mod">
          <ac:chgData name="CHEN, KATHY (PGR)" userId="S::u2267086@live.warwick.ac.uk::33ad319c-faab-44e7-b730-ab3160d18fae" providerId="AD" clId="Web-{47325071-2212-470F-B61E-9A2F60F1DCD0}" dt="2023-02-28T17:23:10.665" v="114" actId="20577"/>
          <ac:spMkLst>
            <pc:docMk/>
            <pc:sldMk cId="94270633" sldId="452"/>
            <ac:spMk id="3" creationId="{6BBFEDCC-1B51-5E8D-72D3-3AE797F1178F}"/>
          </ac:spMkLst>
        </pc:spChg>
        <pc:picChg chg="del">
          <ac:chgData name="CHEN, KATHY (PGR)" userId="S::u2267086@live.warwick.ac.uk::33ad319c-faab-44e7-b730-ab3160d18fae" providerId="AD" clId="Web-{47325071-2212-470F-B61E-9A2F60F1DCD0}" dt="2023-02-28T17:22:54.039" v="111"/>
          <ac:picMkLst>
            <pc:docMk/>
            <pc:sldMk cId="94270633" sldId="452"/>
            <ac:picMk id="6" creationId="{4940FD78-A296-EA79-116F-EACBB2E4027C}"/>
          </ac:picMkLst>
        </pc:picChg>
      </pc:sldChg>
      <pc:sldChg chg="del">
        <pc:chgData name="CHEN, KATHY (PGR)" userId="S::u2267086@live.warwick.ac.uk::33ad319c-faab-44e7-b730-ab3160d18fae" providerId="AD" clId="Web-{47325071-2212-470F-B61E-9A2F60F1DCD0}" dt="2023-02-28T17:20:05.873" v="29"/>
        <pc:sldMkLst>
          <pc:docMk/>
          <pc:sldMk cId="672295255" sldId="452"/>
        </pc:sldMkLst>
      </pc:sldChg>
      <pc:sldChg chg="addSp modSp add replId">
        <pc:chgData name="CHEN, KATHY (PGR)" userId="S::u2267086@live.warwick.ac.uk::33ad319c-faab-44e7-b730-ab3160d18fae" providerId="AD" clId="Web-{47325071-2212-470F-B61E-9A2F60F1DCD0}" dt="2023-02-28T17:24:13.700" v="134" actId="20577"/>
        <pc:sldMkLst>
          <pc:docMk/>
          <pc:sldMk cId="1511307425" sldId="453"/>
        </pc:sldMkLst>
        <pc:spChg chg="mod">
          <ac:chgData name="CHEN, KATHY (PGR)" userId="S::u2267086@live.warwick.ac.uk::33ad319c-faab-44e7-b730-ab3160d18fae" providerId="AD" clId="Web-{47325071-2212-470F-B61E-9A2F60F1DCD0}" dt="2023-02-28T17:24:13.700" v="134" actId="20577"/>
          <ac:spMkLst>
            <pc:docMk/>
            <pc:sldMk cId="1511307425" sldId="453"/>
            <ac:spMk id="3" creationId="{6BBFEDCC-1B51-5E8D-72D3-3AE797F1178F}"/>
          </ac:spMkLst>
        </pc:spChg>
        <pc:picChg chg="add mod">
          <ac:chgData name="CHEN, KATHY (PGR)" userId="S::u2267086@live.warwick.ac.uk::33ad319c-faab-44e7-b730-ab3160d18fae" providerId="AD" clId="Web-{47325071-2212-470F-B61E-9A2F60F1DCD0}" dt="2023-02-28T17:23:46.855" v="120" actId="1076"/>
          <ac:picMkLst>
            <pc:docMk/>
            <pc:sldMk cId="1511307425" sldId="453"/>
            <ac:picMk id="6" creationId="{C0F74B90-D548-7E61-8FD0-DFB478E7B340}"/>
          </ac:picMkLst>
        </pc:picChg>
      </pc:sldChg>
      <pc:sldChg chg="del">
        <pc:chgData name="CHEN, KATHY (PGR)" userId="S::u2267086@live.warwick.ac.uk::33ad319c-faab-44e7-b730-ab3160d18fae" providerId="AD" clId="Web-{47325071-2212-470F-B61E-9A2F60F1DCD0}" dt="2023-02-28T17:20:06.685" v="30"/>
        <pc:sldMkLst>
          <pc:docMk/>
          <pc:sldMk cId="2442555407" sldId="453"/>
        </pc:sldMkLst>
      </pc:sldChg>
      <pc:sldChg chg="del">
        <pc:chgData name="CHEN, KATHY (PGR)" userId="S::u2267086@live.warwick.ac.uk::33ad319c-faab-44e7-b730-ab3160d18fae" providerId="AD" clId="Web-{47325071-2212-470F-B61E-9A2F60F1DCD0}" dt="2023-02-28T17:20:07.545" v="31"/>
        <pc:sldMkLst>
          <pc:docMk/>
          <pc:sldMk cId="2455823060" sldId="454"/>
        </pc:sldMkLst>
      </pc:sldChg>
      <pc:sldChg chg="addSp delSp modSp add replId">
        <pc:chgData name="CHEN, KATHY (PGR)" userId="S::u2267086@live.warwick.ac.uk::33ad319c-faab-44e7-b730-ab3160d18fae" providerId="AD" clId="Web-{47325071-2212-470F-B61E-9A2F60F1DCD0}" dt="2023-02-28T17:27:16.414" v="195" actId="20577"/>
        <pc:sldMkLst>
          <pc:docMk/>
          <pc:sldMk cId="2816599319" sldId="454"/>
        </pc:sldMkLst>
        <pc:spChg chg="mod">
          <ac:chgData name="CHEN, KATHY (PGR)" userId="S::u2267086@live.warwick.ac.uk::33ad319c-faab-44e7-b730-ab3160d18fae" providerId="AD" clId="Web-{47325071-2212-470F-B61E-9A2F60F1DCD0}" dt="2023-02-28T17:26:46.366" v="183" actId="1076"/>
          <ac:spMkLst>
            <pc:docMk/>
            <pc:sldMk cId="2816599319" sldId="454"/>
            <ac:spMk id="2" creationId="{20C34B7D-E70A-2934-8E22-8DFD850923A8}"/>
          </ac:spMkLst>
        </pc:spChg>
        <pc:spChg chg="mod">
          <ac:chgData name="CHEN, KATHY (PGR)" userId="S::u2267086@live.warwick.ac.uk::33ad319c-faab-44e7-b730-ab3160d18fae" providerId="AD" clId="Web-{47325071-2212-470F-B61E-9A2F60F1DCD0}" dt="2023-02-28T17:27:16.414" v="195" actId="20577"/>
          <ac:spMkLst>
            <pc:docMk/>
            <pc:sldMk cId="2816599319" sldId="454"/>
            <ac:spMk id="3" creationId="{6BBFEDCC-1B51-5E8D-72D3-3AE797F1178F}"/>
          </ac:spMkLst>
        </pc:spChg>
        <pc:picChg chg="del">
          <ac:chgData name="CHEN, KATHY (PGR)" userId="S::u2267086@live.warwick.ac.uk::33ad319c-faab-44e7-b730-ab3160d18fae" providerId="AD" clId="Web-{47325071-2212-470F-B61E-9A2F60F1DCD0}" dt="2023-02-28T17:24:16.310" v="136"/>
          <ac:picMkLst>
            <pc:docMk/>
            <pc:sldMk cId="2816599319" sldId="454"/>
            <ac:picMk id="6" creationId="{C0F74B90-D548-7E61-8FD0-DFB478E7B340}"/>
          </ac:picMkLst>
        </pc:picChg>
        <pc:picChg chg="add mod">
          <ac:chgData name="CHEN, KATHY (PGR)" userId="S::u2267086@live.warwick.ac.uk::33ad319c-faab-44e7-b730-ab3160d18fae" providerId="AD" clId="Web-{47325071-2212-470F-B61E-9A2F60F1DCD0}" dt="2023-02-28T17:26:22.489" v="174" actId="1076"/>
          <ac:picMkLst>
            <pc:docMk/>
            <pc:sldMk cId="2816599319" sldId="454"/>
            <ac:picMk id="8" creationId="{DFC527F4-F322-5A9F-4D23-AD3FE78C5782}"/>
          </ac:picMkLst>
        </pc:picChg>
        <pc:picChg chg="add mod">
          <ac:chgData name="CHEN, KATHY (PGR)" userId="S::u2267086@live.warwick.ac.uk::33ad319c-faab-44e7-b730-ab3160d18fae" providerId="AD" clId="Web-{47325071-2212-470F-B61E-9A2F60F1DCD0}" dt="2023-02-28T17:26:24.739" v="175" actId="1076"/>
          <ac:picMkLst>
            <pc:docMk/>
            <pc:sldMk cId="2816599319" sldId="454"/>
            <ac:picMk id="9" creationId="{B0E1908D-D7B7-D9D8-0292-327292B19192}"/>
          </ac:picMkLst>
        </pc:picChg>
      </pc:sldChg>
      <pc:sldChg chg="del">
        <pc:chgData name="CHEN, KATHY (PGR)" userId="S::u2267086@live.warwick.ac.uk::33ad319c-faab-44e7-b730-ab3160d18fae" providerId="AD" clId="Web-{47325071-2212-470F-B61E-9A2F60F1DCD0}" dt="2023-02-28T17:20:08.186" v="32"/>
        <pc:sldMkLst>
          <pc:docMk/>
          <pc:sldMk cId="3351741733" sldId="455"/>
        </pc:sldMkLst>
      </pc:sldChg>
      <pc:sldChg chg="delSp modSp add replId">
        <pc:chgData name="CHEN, KATHY (PGR)" userId="S::u2267086@live.warwick.ac.uk::33ad319c-faab-44e7-b730-ab3160d18fae" providerId="AD" clId="Web-{47325071-2212-470F-B61E-9A2F60F1DCD0}" dt="2023-02-28T17:28:31.013" v="223" actId="20577"/>
        <pc:sldMkLst>
          <pc:docMk/>
          <pc:sldMk cId="4182586990" sldId="455"/>
        </pc:sldMkLst>
        <pc:spChg chg="mod">
          <ac:chgData name="CHEN, KATHY (PGR)" userId="S::u2267086@live.warwick.ac.uk::33ad319c-faab-44e7-b730-ab3160d18fae" providerId="AD" clId="Web-{47325071-2212-470F-B61E-9A2F60F1DCD0}" dt="2023-02-28T17:28:31.013" v="223" actId="20577"/>
          <ac:spMkLst>
            <pc:docMk/>
            <pc:sldMk cId="4182586990" sldId="455"/>
            <ac:spMk id="3" creationId="{6BBFEDCC-1B51-5E8D-72D3-3AE797F1178F}"/>
          </ac:spMkLst>
        </pc:spChg>
        <pc:picChg chg="del">
          <ac:chgData name="CHEN, KATHY (PGR)" userId="S::u2267086@live.warwick.ac.uk::33ad319c-faab-44e7-b730-ab3160d18fae" providerId="AD" clId="Web-{47325071-2212-470F-B61E-9A2F60F1DCD0}" dt="2023-02-28T17:27:19.899" v="197"/>
          <ac:picMkLst>
            <pc:docMk/>
            <pc:sldMk cId="4182586990" sldId="455"/>
            <ac:picMk id="8" creationId="{DFC527F4-F322-5A9F-4D23-AD3FE78C5782}"/>
          </ac:picMkLst>
        </pc:picChg>
        <pc:picChg chg="del">
          <ac:chgData name="CHEN, KATHY (PGR)" userId="S::u2267086@live.warwick.ac.uk::33ad319c-faab-44e7-b730-ab3160d18fae" providerId="AD" clId="Web-{47325071-2212-470F-B61E-9A2F60F1DCD0}" dt="2023-02-28T17:27:21.321" v="198"/>
          <ac:picMkLst>
            <pc:docMk/>
            <pc:sldMk cId="4182586990" sldId="455"/>
            <ac:picMk id="9" creationId="{B0E1908D-D7B7-D9D8-0292-327292B19192}"/>
          </ac:picMkLst>
        </pc:picChg>
      </pc:sldChg>
      <pc:sldChg chg="del">
        <pc:chgData name="CHEN, KATHY (PGR)" userId="S::u2267086@live.warwick.ac.uk::33ad319c-faab-44e7-b730-ab3160d18fae" providerId="AD" clId="Web-{47325071-2212-470F-B61E-9A2F60F1DCD0}" dt="2023-02-28T17:20:08.217" v="33"/>
        <pc:sldMkLst>
          <pc:docMk/>
          <pc:sldMk cId="268734805" sldId="456"/>
        </pc:sldMkLst>
      </pc:sldChg>
      <pc:sldChg chg="modSp add replId">
        <pc:chgData name="CHEN, KATHY (PGR)" userId="S::u2267086@live.warwick.ac.uk::33ad319c-faab-44e7-b730-ab3160d18fae" providerId="AD" clId="Web-{47325071-2212-470F-B61E-9A2F60F1DCD0}" dt="2023-02-28T17:29:11.578" v="240" actId="14100"/>
        <pc:sldMkLst>
          <pc:docMk/>
          <pc:sldMk cId="3648174730" sldId="456"/>
        </pc:sldMkLst>
        <pc:spChg chg="mod">
          <ac:chgData name="CHEN, KATHY (PGR)" userId="S::u2267086@live.warwick.ac.uk::33ad319c-faab-44e7-b730-ab3160d18fae" providerId="AD" clId="Web-{47325071-2212-470F-B61E-9A2F60F1DCD0}" dt="2023-02-28T17:29:11.578" v="240" actId="14100"/>
          <ac:spMkLst>
            <pc:docMk/>
            <pc:sldMk cId="3648174730" sldId="456"/>
            <ac:spMk id="3" creationId="{6BBFEDCC-1B51-5E8D-72D3-3AE797F1178F}"/>
          </ac:spMkLst>
        </pc:spChg>
      </pc:sldChg>
      <pc:sldChg chg="modSp add replId">
        <pc:chgData name="CHEN, KATHY (PGR)" userId="S::u2267086@live.warwick.ac.uk::33ad319c-faab-44e7-b730-ab3160d18fae" providerId="AD" clId="Web-{47325071-2212-470F-B61E-9A2F60F1DCD0}" dt="2023-02-28T17:29:54.346" v="255" actId="20577"/>
        <pc:sldMkLst>
          <pc:docMk/>
          <pc:sldMk cId="316151091" sldId="457"/>
        </pc:sldMkLst>
        <pc:spChg chg="mod">
          <ac:chgData name="CHEN, KATHY (PGR)" userId="S::u2267086@live.warwick.ac.uk::33ad319c-faab-44e7-b730-ab3160d18fae" providerId="AD" clId="Web-{47325071-2212-470F-B61E-9A2F60F1DCD0}" dt="2023-02-28T17:29:54.346" v="255" actId="20577"/>
          <ac:spMkLst>
            <pc:docMk/>
            <pc:sldMk cId="316151091" sldId="457"/>
            <ac:spMk id="3" creationId="{6BBFEDCC-1B51-5E8D-72D3-3AE797F1178F}"/>
          </ac:spMkLst>
        </pc:spChg>
      </pc:sldChg>
      <pc:sldChg chg="del">
        <pc:chgData name="CHEN, KATHY (PGR)" userId="S::u2267086@live.warwick.ac.uk::33ad319c-faab-44e7-b730-ab3160d18fae" providerId="AD" clId="Web-{47325071-2212-470F-B61E-9A2F60F1DCD0}" dt="2023-02-28T17:20:08.951" v="34"/>
        <pc:sldMkLst>
          <pc:docMk/>
          <pc:sldMk cId="3833042368" sldId="457"/>
        </pc:sldMkLst>
      </pc:sldChg>
      <pc:sldChg chg="del">
        <pc:chgData name="CHEN, KATHY (PGR)" userId="S::u2267086@live.warwick.ac.uk::33ad319c-faab-44e7-b730-ab3160d18fae" providerId="AD" clId="Web-{47325071-2212-470F-B61E-9A2F60F1DCD0}" dt="2023-02-28T17:20:09.576" v="35"/>
        <pc:sldMkLst>
          <pc:docMk/>
          <pc:sldMk cId="491476620" sldId="458"/>
        </pc:sldMkLst>
      </pc:sldChg>
      <pc:sldChg chg="modSp add replId">
        <pc:chgData name="CHEN, KATHY (PGR)" userId="S::u2267086@live.warwick.ac.uk::33ad319c-faab-44e7-b730-ab3160d18fae" providerId="AD" clId="Web-{47325071-2212-470F-B61E-9A2F60F1DCD0}" dt="2023-02-28T17:30:24.004" v="268" actId="20577"/>
        <pc:sldMkLst>
          <pc:docMk/>
          <pc:sldMk cId="2387467719" sldId="458"/>
        </pc:sldMkLst>
        <pc:spChg chg="mod">
          <ac:chgData name="CHEN, KATHY (PGR)" userId="S::u2267086@live.warwick.ac.uk::33ad319c-faab-44e7-b730-ab3160d18fae" providerId="AD" clId="Web-{47325071-2212-470F-B61E-9A2F60F1DCD0}" dt="2023-02-28T17:30:24.004" v="268" actId="20577"/>
          <ac:spMkLst>
            <pc:docMk/>
            <pc:sldMk cId="2387467719" sldId="458"/>
            <ac:spMk id="3" creationId="{6BBFEDCC-1B51-5E8D-72D3-3AE797F1178F}"/>
          </ac:spMkLst>
        </pc:spChg>
      </pc:sldChg>
      <pc:sldChg chg="del">
        <pc:chgData name="CHEN, KATHY (PGR)" userId="S::u2267086@live.warwick.ac.uk::33ad319c-faab-44e7-b730-ab3160d18fae" providerId="AD" clId="Web-{47325071-2212-470F-B61E-9A2F60F1DCD0}" dt="2023-02-28T17:20:10.264" v="36"/>
        <pc:sldMkLst>
          <pc:docMk/>
          <pc:sldMk cId="492976155" sldId="459"/>
        </pc:sldMkLst>
      </pc:sldChg>
      <pc:sldChg chg="addSp modSp add replId">
        <pc:chgData name="CHEN, KATHY (PGR)" userId="S::u2267086@live.warwick.ac.uk::33ad319c-faab-44e7-b730-ab3160d18fae" providerId="AD" clId="Web-{47325071-2212-470F-B61E-9A2F60F1DCD0}" dt="2023-02-28T17:31:07.587" v="285" actId="20577"/>
        <pc:sldMkLst>
          <pc:docMk/>
          <pc:sldMk cId="2799595722" sldId="459"/>
        </pc:sldMkLst>
        <pc:spChg chg="mod">
          <ac:chgData name="CHEN, KATHY (PGR)" userId="S::u2267086@live.warwick.ac.uk::33ad319c-faab-44e7-b730-ab3160d18fae" providerId="AD" clId="Web-{47325071-2212-470F-B61E-9A2F60F1DCD0}" dt="2023-02-28T17:31:07.587" v="285" actId="20577"/>
          <ac:spMkLst>
            <pc:docMk/>
            <pc:sldMk cId="2799595722" sldId="459"/>
            <ac:spMk id="3" creationId="{6BBFEDCC-1B51-5E8D-72D3-3AE797F1178F}"/>
          </ac:spMkLst>
        </pc:spChg>
        <pc:picChg chg="add mod">
          <ac:chgData name="CHEN, KATHY (PGR)" userId="S::u2267086@live.warwick.ac.uk::33ad319c-faab-44e7-b730-ab3160d18fae" providerId="AD" clId="Web-{47325071-2212-470F-B61E-9A2F60F1DCD0}" dt="2023-02-28T17:30:57.428" v="274" actId="1076"/>
          <ac:picMkLst>
            <pc:docMk/>
            <pc:sldMk cId="2799595722" sldId="459"/>
            <ac:picMk id="6" creationId="{44EEDC32-E336-DF06-2D9A-52CB26A6C356}"/>
          </ac:picMkLst>
        </pc:picChg>
      </pc:sldChg>
      <pc:sldChg chg="del">
        <pc:chgData name="CHEN, KATHY (PGR)" userId="S::u2267086@live.warwick.ac.uk::33ad319c-faab-44e7-b730-ab3160d18fae" providerId="AD" clId="Web-{47325071-2212-470F-B61E-9A2F60F1DCD0}" dt="2023-02-28T17:20:10.576" v="37"/>
        <pc:sldMkLst>
          <pc:docMk/>
          <pc:sldMk cId="1263007995" sldId="460"/>
        </pc:sldMkLst>
      </pc:sldChg>
      <pc:sldChg chg="addSp delSp modSp add replId">
        <pc:chgData name="CHEN, KATHY (PGR)" userId="S::u2267086@live.warwick.ac.uk::33ad319c-faab-44e7-b730-ab3160d18fae" providerId="AD" clId="Web-{47325071-2212-470F-B61E-9A2F60F1DCD0}" dt="2023-02-28T17:33:20.577" v="332" actId="20577"/>
        <pc:sldMkLst>
          <pc:docMk/>
          <pc:sldMk cId="3965274436" sldId="460"/>
        </pc:sldMkLst>
        <pc:spChg chg="mod">
          <ac:chgData name="CHEN, KATHY (PGR)" userId="S::u2267086@live.warwick.ac.uk::33ad319c-faab-44e7-b730-ab3160d18fae" providerId="AD" clId="Web-{47325071-2212-470F-B61E-9A2F60F1DCD0}" dt="2023-02-28T17:33:20.577" v="332" actId="20577"/>
          <ac:spMkLst>
            <pc:docMk/>
            <pc:sldMk cId="3965274436" sldId="460"/>
            <ac:spMk id="3" creationId="{6BBFEDCC-1B51-5E8D-72D3-3AE797F1178F}"/>
          </ac:spMkLst>
        </pc:spChg>
        <pc:picChg chg="del">
          <ac:chgData name="CHEN, KATHY (PGR)" userId="S::u2267086@live.warwick.ac.uk::33ad319c-faab-44e7-b730-ab3160d18fae" providerId="AD" clId="Web-{47325071-2212-470F-B61E-9A2F60F1DCD0}" dt="2023-02-28T17:31:10.647" v="287"/>
          <ac:picMkLst>
            <pc:docMk/>
            <pc:sldMk cId="3965274436" sldId="460"/>
            <ac:picMk id="6" creationId="{44EEDC32-E336-DF06-2D9A-52CB26A6C356}"/>
          </ac:picMkLst>
        </pc:picChg>
        <pc:picChg chg="add mod">
          <ac:chgData name="CHEN, KATHY (PGR)" userId="S::u2267086@live.warwick.ac.uk::33ad319c-faab-44e7-b730-ab3160d18fae" providerId="AD" clId="Web-{47325071-2212-470F-B61E-9A2F60F1DCD0}" dt="2023-02-28T17:31:49.712" v="294" actId="1076"/>
          <ac:picMkLst>
            <pc:docMk/>
            <pc:sldMk cId="3965274436" sldId="460"/>
            <ac:picMk id="8" creationId="{13C4B653-C53C-10F9-A31E-F75CA7C0824C}"/>
          </ac:picMkLst>
        </pc:picChg>
        <pc:picChg chg="add mod">
          <ac:chgData name="CHEN, KATHY (PGR)" userId="S::u2267086@live.warwick.ac.uk::33ad319c-faab-44e7-b730-ab3160d18fae" providerId="AD" clId="Web-{47325071-2212-470F-B61E-9A2F60F1DCD0}" dt="2023-02-28T17:32:40.871" v="309" actId="1076"/>
          <ac:picMkLst>
            <pc:docMk/>
            <pc:sldMk cId="3965274436" sldId="460"/>
            <ac:picMk id="9" creationId="{93787255-EA99-CB05-A14C-8CAF3BDF7C56}"/>
          </ac:picMkLst>
        </pc:picChg>
      </pc:sldChg>
      <pc:sldChg chg="addSp delSp modSp add replId">
        <pc:chgData name="CHEN, KATHY (PGR)" userId="S::u2267086@live.warwick.ac.uk::33ad319c-faab-44e7-b730-ab3160d18fae" providerId="AD" clId="Web-{47325071-2212-470F-B61E-9A2F60F1DCD0}" dt="2023-02-28T17:35:16.896" v="369" actId="20577"/>
        <pc:sldMkLst>
          <pc:docMk/>
          <pc:sldMk cId="2773414091" sldId="461"/>
        </pc:sldMkLst>
        <pc:spChg chg="mod">
          <ac:chgData name="CHEN, KATHY (PGR)" userId="S::u2267086@live.warwick.ac.uk::33ad319c-faab-44e7-b730-ab3160d18fae" providerId="AD" clId="Web-{47325071-2212-470F-B61E-9A2F60F1DCD0}" dt="2023-02-28T17:35:16.896" v="369" actId="20577"/>
          <ac:spMkLst>
            <pc:docMk/>
            <pc:sldMk cId="2773414091" sldId="461"/>
            <ac:spMk id="3" creationId="{6BBFEDCC-1B51-5E8D-72D3-3AE797F1178F}"/>
          </ac:spMkLst>
        </pc:spChg>
        <pc:spChg chg="add del mod">
          <ac:chgData name="CHEN, KATHY (PGR)" userId="S::u2267086@live.warwick.ac.uk::33ad319c-faab-44e7-b730-ab3160d18fae" providerId="AD" clId="Web-{47325071-2212-470F-B61E-9A2F60F1DCD0}" dt="2023-02-28T17:34:51.817" v="353"/>
          <ac:spMkLst>
            <pc:docMk/>
            <pc:sldMk cId="2773414091" sldId="461"/>
            <ac:spMk id="10" creationId="{BB15BDEE-42DD-7BC1-3AB1-915FF0BFD2D4}"/>
          </ac:spMkLst>
        </pc:spChg>
        <pc:picChg chg="add mod">
          <ac:chgData name="CHEN, KATHY (PGR)" userId="S::u2267086@live.warwick.ac.uk::33ad319c-faab-44e7-b730-ab3160d18fae" providerId="AD" clId="Web-{47325071-2212-470F-B61E-9A2F60F1DCD0}" dt="2023-02-28T17:34:33.909" v="349" actId="1076"/>
          <ac:picMkLst>
            <pc:docMk/>
            <pc:sldMk cId="2773414091" sldId="461"/>
            <ac:picMk id="6" creationId="{6ECE0229-B1E0-6B5C-D668-5179972FA91D}"/>
          </ac:picMkLst>
        </pc:picChg>
        <pc:picChg chg="del">
          <ac:chgData name="CHEN, KATHY (PGR)" userId="S::u2267086@live.warwick.ac.uk::33ad319c-faab-44e7-b730-ab3160d18fae" providerId="AD" clId="Web-{47325071-2212-470F-B61E-9A2F60F1DCD0}" dt="2023-02-28T17:33:24.436" v="334"/>
          <ac:picMkLst>
            <pc:docMk/>
            <pc:sldMk cId="2773414091" sldId="461"/>
            <ac:picMk id="8" creationId="{13C4B653-C53C-10F9-A31E-F75CA7C0824C}"/>
          </ac:picMkLst>
        </pc:picChg>
        <pc:picChg chg="del">
          <ac:chgData name="CHEN, KATHY (PGR)" userId="S::u2267086@live.warwick.ac.uk::33ad319c-faab-44e7-b730-ab3160d18fae" providerId="AD" clId="Web-{47325071-2212-470F-B61E-9A2F60F1DCD0}" dt="2023-02-28T17:33:28.312" v="335"/>
          <ac:picMkLst>
            <pc:docMk/>
            <pc:sldMk cId="2773414091" sldId="461"/>
            <ac:picMk id="9" creationId="{93787255-EA99-CB05-A14C-8CAF3BDF7C56}"/>
          </ac:picMkLst>
        </pc:picChg>
      </pc:sldChg>
      <pc:sldChg chg="del">
        <pc:chgData name="CHEN, KATHY (PGR)" userId="S::u2267086@live.warwick.ac.uk::33ad319c-faab-44e7-b730-ab3160d18fae" providerId="AD" clId="Web-{47325071-2212-470F-B61E-9A2F60F1DCD0}" dt="2023-02-28T17:20:10.795" v="38"/>
        <pc:sldMkLst>
          <pc:docMk/>
          <pc:sldMk cId="4262654498" sldId="461"/>
        </pc:sldMkLst>
      </pc:sldChg>
      <pc:sldChg chg="delSp modSp add replId">
        <pc:chgData name="CHEN, KATHY (PGR)" userId="S::u2267086@live.warwick.ac.uk::33ad319c-faab-44e7-b730-ab3160d18fae" providerId="AD" clId="Web-{47325071-2212-470F-B61E-9A2F60F1DCD0}" dt="2023-02-28T17:36:22.775" v="378" actId="20577"/>
        <pc:sldMkLst>
          <pc:docMk/>
          <pc:sldMk cId="772643672" sldId="462"/>
        </pc:sldMkLst>
        <pc:spChg chg="mod">
          <ac:chgData name="CHEN, KATHY (PGR)" userId="S::u2267086@live.warwick.ac.uk::33ad319c-faab-44e7-b730-ab3160d18fae" providerId="AD" clId="Web-{47325071-2212-470F-B61E-9A2F60F1DCD0}" dt="2023-02-28T17:36:22.775" v="378" actId="20577"/>
          <ac:spMkLst>
            <pc:docMk/>
            <pc:sldMk cId="772643672" sldId="462"/>
            <ac:spMk id="3" creationId="{6BBFEDCC-1B51-5E8D-72D3-3AE797F1178F}"/>
          </ac:spMkLst>
        </pc:spChg>
        <pc:picChg chg="del">
          <ac:chgData name="CHEN, KATHY (PGR)" userId="S::u2267086@live.warwick.ac.uk::33ad319c-faab-44e7-b730-ab3160d18fae" providerId="AD" clId="Web-{47325071-2212-470F-B61E-9A2F60F1DCD0}" dt="2023-02-28T17:35:22.178" v="371"/>
          <ac:picMkLst>
            <pc:docMk/>
            <pc:sldMk cId="772643672" sldId="462"/>
            <ac:picMk id="6" creationId="{6ECE0229-B1E0-6B5C-D668-5179972FA91D}"/>
          </ac:picMkLst>
        </pc:picChg>
      </pc:sldChg>
      <pc:sldChg chg="del">
        <pc:chgData name="CHEN, KATHY (PGR)" userId="S::u2267086@live.warwick.ac.uk::33ad319c-faab-44e7-b730-ab3160d18fae" providerId="AD" clId="Web-{47325071-2212-470F-B61E-9A2F60F1DCD0}" dt="2023-02-28T17:20:12.061" v="39"/>
        <pc:sldMkLst>
          <pc:docMk/>
          <pc:sldMk cId="2978617794" sldId="462"/>
        </pc:sldMkLst>
      </pc:sldChg>
      <pc:sldChg chg="del">
        <pc:chgData name="CHEN, KATHY (PGR)" userId="S::u2267086@live.warwick.ac.uk::33ad319c-faab-44e7-b730-ab3160d18fae" providerId="AD" clId="Web-{47325071-2212-470F-B61E-9A2F60F1DCD0}" dt="2023-02-28T17:20:12.780" v="40"/>
        <pc:sldMkLst>
          <pc:docMk/>
          <pc:sldMk cId="773189577" sldId="463"/>
        </pc:sldMkLst>
      </pc:sldChg>
      <pc:sldChg chg="addSp modSp add replId">
        <pc:chgData name="CHEN, KATHY (PGR)" userId="S::u2267086@live.warwick.ac.uk::33ad319c-faab-44e7-b730-ab3160d18fae" providerId="AD" clId="Web-{47325071-2212-470F-B61E-9A2F60F1DCD0}" dt="2023-02-28T17:37:27.717" v="393" actId="20577"/>
        <pc:sldMkLst>
          <pc:docMk/>
          <pc:sldMk cId="1719773655" sldId="463"/>
        </pc:sldMkLst>
        <pc:spChg chg="mod">
          <ac:chgData name="CHEN, KATHY (PGR)" userId="S::u2267086@live.warwick.ac.uk::33ad319c-faab-44e7-b730-ab3160d18fae" providerId="AD" clId="Web-{47325071-2212-470F-B61E-9A2F60F1DCD0}" dt="2023-02-28T17:37:27.717" v="393" actId="20577"/>
          <ac:spMkLst>
            <pc:docMk/>
            <pc:sldMk cId="1719773655" sldId="463"/>
            <ac:spMk id="3" creationId="{6BBFEDCC-1B51-5E8D-72D3-3AE797F1178F}"/>
          </ac:spMkLst>
        </pc:spChg>
        <pc:picChg chg="add mod">
          <ac:chgData name="CHEN, KATHY (PGR)" userId="S::u2267086@live.warwick.ac.uk::33ad319c-faab-44e7-b730-ab3160d18fae" providerId="AD" clId="Web-{47325071-2212-470F-B61E-9A2F60F1DCD0}" dt="2023-02-28T17:37:05.637" v="387" actId="1076"/>
          <ac:picMkLst>
            <pc:docMk/>
            <pc:sldMk cId="1719773655" sldId="463"/>
            <ac:picMk id="6" creationId="{BE227832-6EE9-45D2-4597-5F41C39D0BB0}"/>
          </ac:picMkLst>
        </pc:picChg>
      </pc:sldChg>
      <pc:sldChg chg="del">
        <pc:chgData name="CHEN, KATHY (PGR)" userId="S::u2267086@live.warwick.ac.uk::33ad319c-faab-44e7-b730-ab3160d18fae" providerId="AD" clId="Web-{47325071-2212-470F-B61E-9A2F60F1DCD0}" dt="2023-02-28T17:20:13.326" v="41"/>
        <pc:sldMkLst>
          <pc:docMk/>
          <pc:sldMk cId="2856215651" sldId="464"/>
        </pc:sldMkLst>
      </pc:sldChg>
      <pc:sldChg chg="delSp modSp add replId">
        <pc:chgData name="CHEN, KATHY (PGR)" userId="S::u2267086@live.warwick.ac.uk::33ad319c-faab-44e7-b730-ab3160d18fae" providerId="AD" clId="Web-{47325071-2212-470F-B61E-9A2F60F1DCD0}" dt="2023-02-28T17:37:57.187" v="402" actId="20577"/>
        <pc:sldMkLst>
          <pc:docMk/>
          <pc:sldMk cId="3511577782" sldId="464"/>
        </pc:sldMkLst>
        <pc:spChg chg="mod">
          <ac:chgData name="CHEN, KATHY (PGR)" userId="S::u2267086@live.warwick.ac.uk::33ad319c-faab-44e7-b730-ab3160d18fae" providerId="AD" clId="Web-{47325071-2212-470F-B61E-9A2F60F1DCD0}" dt="2023-02-28T17:37:57.187" v="402" actId="20577"/>
          <ac:spMkLst>
            <pc:docMk/>
            <pc:sldMk cId="3511577782" sldId="464"/>
            <ac:spMk id="3" creationId="{6BBFEDCC-1B51-5E8D-72D3-3AE797F1178F}"/>
          </ac:spMkLst>
        </pc:spChg>
        <pc:picChg chg="del">
          <ac:chgData name="CHEN, KATHY (PGR)" userId="S::u2267086@live.warwick.ac.uk::33ad319c-faab-44e7-b730-ab3160d18fae" providerId="AD" clId="Web-{47325071-2212-470F-B61E-9A2F60F1DCD0}" dt="2023-02-28T17:37:31.186" v="395"/>
          <ac:picMkLst>
            <pc:docMk/>
            <pc:sldMk cId="3511577782" sldId="464"/>
            <ac:picMk id="6" creationId="{BE227832-6EE9-45D2-4597-5F41C39D0BB0}"/>
          </ac:picMkLst>
        </pc:picChg>
      </pc:sldChg>
      <pc:sldChg chg="del">
        <pc:chgData name="CHEN, KATHY (PGR)" userId="S::u2267086@live.warwick.ac.uk::33ad319c-faab-44e7-b730-ab3160d18fae" providerId="AD" clId="Web-{47325071-2212-470F-B61E-9A2F60F1DCD0}" dt="2023-02-28T17:20:13.577" v="42"/>
        <pc:sldMkLst>
          <pc:docMk/>
          <pc:sldMk cId="132157319" sldId="465"/>
        </pc:sldMkLst>
      </pc:sldChg>
      <pc:sldChg chg="addSp delSp modSp add replId">
        <pc:chgData name="CHEN, KATHY (PGR)" userId="S::u2267086@live.warwick.ac.uk::33ad319c-faab-44e7-b730-ab3160d18fae" providerId="AD" clId="Web-{47325071-2212-470F-B61E-9A2F60F1DCD0}" dt="2023-02-28T17:39:04.504" v="414"/>
        <pc:sldMkLst>
          <pc:docMk/>
          <pc:sldMk cId="884691554" sldId="465"/>
        </pc:sldMkLst>
        <pc:spChg chg="mod">
          <ac:chgData name="CHEN, KATHY (PGR)" userId="S::u2267086@live.warwick.ac.uk::33ad319c-faab-44e7-b730-ab3160d18fae" providerId="AD" clId="Web-{47325071-2212-470F-B61E-9A2F60F1DCD0}" dt="2023-02-28T17:38:55.191" v="412" actId="20577"/>
          <ac:spMkLst>
            <pc:docMk/>
            <pc:sldMk cId="884691554" sldId="465"/>
            <ac:spMk id="3" creationId="{6BBFEDCC-1B51-5E8D-72D3-3AE797F1178F}"/>
          </ac:spMkLst>
        </pc:spChg>
        <pc:picChg chg="add del mod">
          <ac:chgData name="CHEN, KATHY (PGR)" userId="S::u2267086@live.warwick.ac.uk::33ad319c-faab-44e7-b730-ab3160d18fae" providerId="AD" clId="Web-{47325071-2212-470F-B61E-9A2F60F1DCD0}" dt="2023-02-28T17:39:04.504" v="414"/>
          <ac:picMkLst>
            <pc:docMk/>
            <pc:sldMk cId="884691554" sldId="465"/>
            <ac:picMk id="6" creationId="{F896DE08-4400-CF3A-C2E0-752272592769}"/>
          </ac:picMkLst>
        </pc:picChg>
      </pc:sldChg>
      <pc:sldChg chg="del">
        <pc:chgData name="CHEN, KATHY (PGR)" userId="S::u2267086@live.warwick.ac.uk::33ad319c-faab-44e7-b730-ab3160d18fae" providerId="AD" clId="Web-{47325071-2212-470F-B61E-9A2F60F1DCD0}" dt="2023-02-28T17:20:14.531" v="43"/>
        <pc:sldMkLst>
          <pc:docMk/>
          <pc:sldMk cId="2577113188" sldId="466"/>
        </pc:sldMkLst>
      </pc:sldChg>
      <pc:sldChg chg="modSp add replId">
        <pc:chgData name="CHEN, KATHY (PGR)" userId="S::u2267086@live.warwick.ac.uk::33ad319c-faab-44e7-b730-ab3160d18fae" providerId="AD" clId="Web-{47325071-2212-470F-B61E-9A2F60F1DCD0}" dt="2023-02-28T17:39:26.146" v="422" actId="1076"/>
        <pc:sldMkLst>
          <pc:docMk/>
          <pc:sldMk cId="3990766536" sldId="466"/>
        </pc:sldMkLst>
        <pc:spChg chg="mod">
          <ac:chgData name="CHEN, KATHY (PGR)" userId="S::u2267086@live.warwick.ac.uk::33ad319c-faab-44e7-b730-ab3160d18fae" providerId="AD" clId="Web-{47325071-2212-470F-B61E-9A2F60F1DCD0}" dt="2023-02-28T17:39:14.598" v="417" actId="20577"/>
          <ac:spMkLst>
            <pc:docMk/>
            <pc:sldMk cId="3990766536" sldId="466"/>
            <ac:spMk id="3" creationId="{6BBFEDCC-1B51-5E8D-72D3-3AE797F1178F}"/>
          </ac:spMkLst>
        </pc:spChg>
        <pc:picChg chg="mod">
          <ac:chgData name="CHEN, KATHY (PGR)" userId="S::u2267086@live.warwick.ac.uk::33ad319c-faab-44e7-b730-ab3160d18fae" providerId="AD" clId="Web-{47325071-2212-470F-B61E-9A2F60F1DCD0}" dt="2023-02-28T17:39:26.146" v="422" actId="1076"/>
          <ac:picMkLst>
            <pc:docMk/>
            <pc:sldMk cId="3990766536" sldId="466"/>
            <ac:picMk id="6" creationId="{F896DE08-4400-CF3A-C2E0-752272592769}"/>
          </ac:picMkLst>
        </pc:picChg>
      </pc:sldChg>
      <pc:sldChg chg="addSp delSp modSp add replId">
        <pc:chgData name="CHEN, KATHY (PGR)" userId="S::u2267086@live.warwick.ac.uk::33ad319c-faab-44e7-b730-ab3160d18fae" providerId="AD" clId="Web-{47325071-2212-470F-B61E-9A2F60F1DCD0}" dt="2023-02-28T17:40:22.462" v="441" actId="14100"/>
        <pc:sldMkLst>
          <pc:docMk/>
          <pc:sldMk cId="727970122" sldId="467"/>
        </pc:sldMkLst>
        <pc:spChg chg="mod">
          <ac:chgData name="CHEN, KATHY (PGR)" userId="S::u2267086@live.warwick.ac.uk::33ad319c-faab-44e7-b730-ab3160d18fae" providerId="AD" clId="Web-{47325071-2212-470F-B61E-9A2F60F1DCD0}" dt="2023-02-28T17:40:15.383" v="439" actId="20577"/>
          <ac:spMkLst>
            <pc:docMk/>
            <pc:sldMk cId="727970122" sldId="467"/>
            <ac:spMk id="3" creationId="{6BBFEDCC-1B51-5E8D-72D3-3AE797F1178F}"/>
          </ac:spMkLst>
        </pc:spChg>
        <pc:picChg chg="del">
          <ac:chgData name="CHEN, KATHY (PGR)" userId="S::u2267086@live.warwick.ac.uk::33ad319c-faab-44e7-b730-ab3160d18fae" providerId="AD" clId="Web-{47325071-2212-470F-B61E-9A2F60F1DCD0}" dt="2023-02-28T17:39:30.115" v="424"/>
          <ac:picMkLst>
            <pc:docMk/>
            <pc:sldMk cId="727970122" sldId="467"/>
            <ac:picMk id="6" creationId="{F896DE08-4400-CF3A-C2E0-752272592769}"/>
          </ac:picMkLst>
        </pc:picChg>
        <pc:picChg chg="add mod">
          <ac:chgData name="CHEN, KATHY (PGR)" userId="S::u2267086@live.warwick.ac.uk::33ad319c-faab-44e7-b730-ab3160d18fae" providerId="AD" clId="Web-{47325071-2212-470F-B61E-9A2F60F1DCD0}" dt="2023-02-28T17:40:22.462" v="441" actId="14100"/>
          <ac:picMkLst>
            <pc:docMk/>
            <pc:sldMk cId="727970122" sldId="467"/>
            <ac:picMk id="8" creationId="{95586235-0B07-8478-BF48-11D03ED0C799}"/>
          </ac:picMkLst>
        </pc:picChg>
      </pc:sldChg>
      <pc:sldChg chg="del">
        <pc:chgData name="CHEN, KATHY (PGR)" userId="S::u2267086@live.warwick.ac.uk::33ad319c-faab-44e7-b730-ab3160d18fae" providerId="AD" clId="Web-{47325071-2212-470F-B61E-9A2F60F1DCD0}" dt="2023-02-28T17:20:15.655" v="44"/>
        <pc:sldMkLst>
          <pc:docMk/>
          <pc:sldMk cId="1415556350" sldId="467"/>
        </pc:sldMkLst>
      </pc:sldChg>
      <pc:sldChg chg="del">
        <pc:chgData name="CHEN, KATHY (PGR)" userId="S::u2267086@live.warwick.ac.uk::33ad319c-faab-44e7-b730-ab3160d18fae" providerId="AD" clId="Web-{47325071-2212-470F-B61E-9A2F60F1DCD0}" dt="2023-02-28T17:20:16.280" v="45"/>
        <pc:sldMkLst>
          <pc:docMk/>
          <pc:sldMk cId="1486414231" sldId="468"/>
        </pc:sldMkLst>
      </pc:sldChg>
      <pc:sldChg chg="delSp modSp add replId">
        <pc:chgData name="CHEN, KATHY (PGR)" userId="S::u2267086@live.warwick.ac.uk::33ad319c-faab-44e7-b730-ab3160d18fae" providerId="AD" clId="Web-{47325071-2212-470F-B61E-9A2F60F1DCD0}" dt="2023-02-28T17:40:54.448" v="453" actId="20577"/>
        <pc:sldMkLst>
          <pc:docMk/>
          <pc:sldMk cId="2692571881" sldId="468"/>
        </pc:sldMkLst>
        <pc:spChg chg="mod">
          <ac:chgData name="CHEN, KATHY (PGR)" userId="S::u2267086@live.warwick.ac.uk::33ad319c-faab-44e7-b730-ab3160d18fae" providerId="AD" clId="Web-{47325071-2212-470F-B61E-9A2F60F1DCD0}" dt="2023-02-28T17:40:54.448" v="453" actId="20577"/>
          <ac:spMkLst>
            <pc:docMk/>
            <pc:sldMk cId="2692571881" sldId="468"/>
            <ac:spMk id="3" creationId="{6BBFEDCC-1B51-5E8D-72D3-3AE797F1178F}"/>
          </ac:spMkLst>
        </pc:spChg>
        <pc:picChg chg="del">
          <ac:chgData name="CHEN, KATHY (PGR)" userId="S::u2267086@live.warwick.ac.uk::33ad319c-faab-44e7-b730-ab3160d18fae" providerId="AD" clId="Web-{47325071-2212-470F-B61E-9A2F60F1DCD0}" dt="2023-02-28T17:40:27.102" v="443"/>
          <ac:picMkLst>
            <pc:docMk/>
            <pc:sldMk cId="2692571881" sldId="468"/>
            <ac:picMk id="8" creationId="{95586235-0B07-8478-BF48-11D03ED0C799}"/>
          </ac:picMkLst>
        </pc:picChg>
      </pc:sldChg>
      <pc:sldChg chg="del">
        <pc:chgData name="CHEN, KATHY (PGR)" userId="S::u2267086@live.warwick.ac.uk::33ad319c-faab-44e7-b730-ab3160d18fae" providerId="AD" clId="Web-{47325071-2212-470F-B61E-9A2F60F1DCD0}" dt="2023-02-28T17:20:17.155" v="46"/>
        <pc:sldMkLst>
          <pc:docMk/>
          <pc:sldMk cId="619185892" sldId="469"/>
        </pc:sldMkLst>
      </pc:sldChg>
      <pc:sldChg chg="modSp add replId">
        <pc:chgData name="CHEN, KATHY (PGR)" userId="S::u2267086@live.warwick.ac.uk::33ad319c-faab-44e7-b730-ab3160d18fae" providerId="AD" clId="Web-{47325071-2212-470F-B61E-9A2F60F1DCD0}" dt="2023-02-28T17:43:21.613" v="485" actId="20577"/>
        <pc:sldMkLst>
          <pc:docMk/>
          <pc:sldMk cId="3752237154" sldId="469"/>
        </pc:sldMkLst>
        <pc:spChg chg="mod">
          <ac:chgData name="CHEN, KATHY (PGR)" userId="S::u2267086@live.warwick.ac.uk::33ad319c-faab-44e7-b730-ab3160d18fae" providerId="AD" clId="Web-{47325071-2212-470F-B61E-9A2F60F1DCD0}" dt="2023-02-28T17:43:21.613" v="485" actId="20577"/>
          <ac:spMkLst>
            <pc:docMk/>
            <pc:sldMk cId="3752237154" sldId="469"/>
            <ac:spMk id="3" creationId="{6BBFEDCC-1B51-5E8D-72D3-3AE797F1178F}"/>
          </ac:spMkLst>
        </pc:spChg>
      </pc:sldChg>
      <pc:sldChg chg="del">
        <pc:chgData name="CHEN, KATHY (PGR)" userId="S::u2267086@live.warwick.ac.uk::33ad319c-faab-44e7-b730-ab3160d18fae" providerId="AD" clId="Web-{47325071-2212-470F-B61E-9A2F60F1DCD0}" dt="2023-02-28T17:20:17.936" v="47"/>
        <pc:sldMkLst>
          <pc:docMk/>
          <pc:sldMk cId="356852243" sldId="470"/>
        </pc:sldMkLst>
      </pc:sldChg>
      <pc:sldChg chg="del">
        <pc:chgData name="CHEN, KATHY (PGR)" userId="S::u2267086@live.warwick.ac.uk::33ad319c-faab-44e7-b730-ab3160d18fae" providerId="AD" clId="Web-{47325071-2212-470F-B61E-9A2F60F1DCD0}" dt="2023-02-28T17:20:18.671" v="48"/>
        <pc:sldMkLst>
          <pc:docMk/>
          <pc:sldMk cId="180401381" sldId="471"/>
        </pc:sldMkLst>
      </pc:sldChg>
      <pc:sldChg chg="del">
        <pc:chgData name="CHEN, KATHY (PGR)" userId="S::u2267086@live.warwick.ac.uk::33ad319c-faab-44e7-b730-ab3160d18fae" providerId="AD" clId="Web-{47325071-2212-470F-B61E-9A2F60F1DCD0}" dt="2023-02-28T17:20:20.202" v="49"/>
        <pc:sldMkLst>
          <pc:docMk/>
          <pc:sldMk cId="3871994779" sldId="472"/>
        </pc:sldMkLst>
      </pc:sldChg>
      <pc:sldChg chg="del">
        <pc:chgData name="CHEN, KATHY (PGR)" userId="S::u2267086@live.warwick.ac.uk::33ad319c-faab-44e7-b730-ab3160d18fae" providerId="AD" clId="Web-{47325071-2212-470F-B61E-9A2F60F1DCD0}" dt="2023-02-28T17:20:20.502" v="50"/>
        <pc:sldMkLst>
          <pc:docMk/>
          <pc:sldMk cId="3922420059" sldId="473"/>
        </pc:sldMkLst>
      </pc:sldChg>
      <pc:sldChg chg="del">
        <pc:chgData name="CHEN, KATHY (PGR)" userId="S::u2267086@live.warwick.ac.uk::33ad319c-faab-44e7-b730-ab3160d18fae" providerId="AD" clId="Web-{47325071-2212-470F-B61E-9A2F60F1DCD0}" dt="2023-02-28T17:20:21.389" v="51"/>
        <pc:sldMkLst>
          <pc:docMk/>
          <pc:sldMk cId="2435515433" sldId="474"/>
        </pc:sldMkLst>
      </pc:sldChg>
      <pc:sldChg chg="del">
        <pc:chgData name="CHEN, KATHY (PGR)" userId="S::u2267086@live.warwick.ac.uk::33ad319c-faab-44e7-b730-ab3160d18fae" providerId="AD" clId="Web-{47325071-2212-470F-B61E-9A2F60F1DCD0}" dt="2023-02-28T17:20:23.171" v="52"/>
        <pc:sldMkLst>
          <pc:docMk/>
          <pc:sldMk cId="788343336" sldId="475"/>
        </pc:sldMkLst>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clId="Web-{1CF1BA8E-1CA0-4B38-84A2-FF5E0C7D6065}"/>
    <pc:docChg chg="modSld">
      <pc:chgData name="" userId="" providerId="" clId="Web-{1CF1BA8E-1CA0-4B38-84A2-FF5E0C7D6065}" dt="2023-02-24T21:53:08.594" v="1" actId="20577"/>
      <pc:docMkLst>
        <pc:docMk/>
      </pc:docMkLst>
      <pc:sldChg chg="modSp">
        <pc:chgData name="" userId="" providerId="" clId="Web-{1CF1BA8E-1CA0-4B38-84A2-FF5E0C7D6065}" dt="2023-02-24T21:53:08.594" v="1" actId="20577"/>
        <pc:sldMkLst>
          <pc:docMk/>
          <pc:sldMk cId="419606111" sldId="449"/>
        </pc:sldMkLst>
        <pc:spChg chg="mod">
          <ac:chgData name="" userId="" providerId="" clId="Web-{1CF1BA8E-1CA0-4B38-84A2-FF5E0C7D6065}" dt="2023-02-24T21:53:08.594"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1CF1BA8E-1CA0-4B38-84A2-FF5E0C7D6065}"/>
    <pc:docChg chg="addSld delSld modSld">
      <pc:chgData name="CHEN, KATHY (PGR)" userId="S::u2267086@live.warwick.ac.uk::33ad319c-faab-44e7-b730-ab3160d18fae" providerId="AD" clId="Web-{1CF1BA8E-1CA0-4B38-84A2-FF5E0C7D6065}" dt="2023-02-24T22:06:59.333" v="351" actId="20577"/>
      <pc:docMkLst>
        <pc:docMk/>
      </pc:docMkLst>
      <pc:sldChg chg="modSp">
        <pc:chgData name="CHEN, KATHY (PGR)" userId="S::u2267086@live.warwick.ac.uk::33ad319c-faab-44e7-b730-ab3160d18fae" providerId="AD" clId="Web-{1CF1BA8E-1CA0-4B38-84A2-FF5E0C7D6065}" dt="2023-02-24T21:54:52.846" v="78" actId="20577"/>
        <pc:sldMkLst>
          <pc:docMk/>
          <pc:sldMk cId="419606111" sldId="449"/>
        </pc:sldMkLst>
        <pc:spChg chg="mod">
          <ac:chgData name="CHEN, KATHY (PGR)" userId="S::u2267086@live.warwick.ac.uk::33ad319c-faab-44e7-b730-ab3160d18fae" providerId="AD" clId="Web-{1CF1BA8E-1CA0-4B38-84A2-FF5E0C7D6065}" dt="2023-02-24T21:54:52.846" v="78" actId="20577"/>
          <ac:spMkLst>
            <pc:docMk/>
            <pc:sldMk cId="419606111" sldId="449"/>
            <ac:spMk id="3" creationId="{6BBFEDCC-1B51-5E8D-72D3-3AE797F1178F}"/>
          </ac:spMkLst>
        </pc:spChg>
        <pc:spChg chg="mod">
          <ac:chgData name="CHEN, KATHY (PGR)" userId="S::u2267086@live.warwick.ac.uk::33ad319c-faab-44e7-b730-ab3160d18fae" providerId="AD" clId="Web-{1CF1BA8E-1CA0-4B38-84A2-FF5E0C7D6065}" dt="2023-02-24T21:53:40.641" v="10" actId="20577"/>
          <ac:spMkLst>
            <pc:docMk/>
            <pc:sldMk cId="419606111" sldId="449"/>
            <ac:spMk id="7" creationId="{7EBA17EC-68BE-5A68-472A-4B0E6C21DA87}"/>
          </ac:spMkLst>
        </pc:spChg>
      </pc:sldChg>
      <pc:sldChg chg="modSp">
        <pc:chgData name="CHEN, KATHY (PGR)" userId="S::u2267086@live.warwick.ac.uk::33ad319c-faab-44e7-b730-ab3160d18fae" providerId="AD" clId="Web-{1CF1BA8E-1CA0-4B38-84A2-FF5E0C7D6065}" dt="2023-02-24T21:56:25.333" v="125" actId="20577"/>
        <pc:sldMkLst>
          <pc:docMk/>
          <pc:sldMk cId="2868258527" sldId="450"/>
        </pc:sldMkLst>
        <pc:spChg chg="mod">
          <ac:chgData name="CHEN, KATHY (PGR)" userId="S::u2267086@live.warwick.ac.uk::33ad319c-faab-44e7-b730-ab3160d18fae" providerId="AD" clId="Web-{1CF1BA8E-1CA0-4B38-84A2-FF5E0C7D6065}" dt="2023-02-24T21:55:59.910" v="113" actId="20577"/>
          <ac:spMkLst>
            <pc:docMk/>
            <pc:sldMk cId="2868258527" sldId="450"/>
            <ac:spMk id="2" creationId="{20C34B7D-E70A-2934-8E22-8DFD850923A8}"/>
          </ac:spMkLst>
        </pc:spChg>
        <pc:spChg chg="mod">
          <ac:chgData name="CHEN, KATHY (PGR)" userId="S::u2267086@live.warwick.ac.uk::33ad319c-faab-44e7-b730-ab3160d18fae" providerId="AD" clId="Web-{1CF1BA8E-1CA0-4B38-84A2-FF5E0C7D6065}" dt="2023-02-24T21:56:25.333" v="125" actId="20577"/>
          <ac:spMkLst>
            <pc:docMk/>
            <pc:sldMk cId="2868258527" sldId="450"/>
            <ac:spMk id="3" creationId="{6BBFEDCC-1B51-5E8D-72D3-3AE797F1178F}"/>
          </ac:spMkLst>
        </pc:spChg>
        <pc:spChg chg="mod">
          <ac:chgData name="CHEN, KATHY (PGR)" userId="S::u2267086@live.warwick.ac.uk::33ad319c-faab-44e7-b730-ab3160d18fae" providerId="AD" clId="Web-{1CF1BA8E-1CA0-4B38-84A2-FF5E0C7D6065}" dt="2023-02-24T21:55:29.456" v="107" actId="20577"/>
          <ac:spMkLst>
            <pc:docMk/>
            <pc:sldMk cId="2868258527" sldId="450"/>
            <ac:spMk id="7" creationId="{7EBA17EC-68BE-5A68-472A-4B0E6C21DA87}"/>
          </ac:spMkLst>
        </pc:spChg>
      </pc:sldChg>
      <pc:sldChg chg="modSp add replId">
        <pc:chgData name="CHEN, KATHY (PGR)" userId="S::u2267086@live.warwick.ac.uk::33ad319c-faab-44e7-b730-ab3160d18fae" providerId="AD" clId="Web-{1CF1BA8E-1CA0-4B38-84A2-FF5E0C7D6065}" dt="2023-02-24T21:56:53.146" v="133" actId="20577"/>
        <pc:sldMkLst>
          <pc:docMk/>
          <pc:sldMk cId="1191119784" sldId="451"/>
        </pc:sldMkLst>
        <pc:spChg chg="mod">
          <ac:chgData name="CHEN, KATHY (PGR)" userId="S::u2267086@live.warwick.ac.uk::33ad319c-faab-44e7-b730-ab3160d18fae" providerId="AD" clId="Web-{1CF1BA8E-1CA0-4B38-84A2-FF5E0C7D6065}" dt="2023-02-24T21:56:53.146" v="133" actId="20577"/>
          <ac:spMkLst>
            <pc:docMk/>
            <pc:sldMk cId="1191119784" sldId="451"/>
            <ac:spMk id="3" creationId="{6BBFEDCC-1B51-5E8D-72D3-3AE797F1178F}"/>
          </ac:spMkLst>
        </pc:spChg>
      </pc:sldChg>
      <pc:sldChg chg="del">
        <pc:chgData name="CHEN, KATHY (PGR)" userId="S::u2267086@live.warwick.ac.uk::33ad319c-faab-44e7-b730-ab3160d18fae" providerId="AD" clId="Web-{1CF1BA8E-1CA0-4B38-84A2-FF5E0C7D6065}" dt="2023-02-24T21:54:54.799" v="79"/>
        <pc:sldMkLst>
          <pc:docMk/>
          <pc:sldMk cId="1461407706" sldId="451"/>
        </pc:sldMkLst>
      </pc:sldChg>
      <pc:sldChg chg="del">
        <pc:chgData name="CHEN, KATHY (PGR)" userId="S::u2267086@live.warwick.ac.uk::33ad319c-faab-44e7-b730-ab3160d18fae" providerId="AD" clId="Web-{1CF1BA8E-1CA0-4B38-84A2-FF5E0C7D6065}" dt="2023-02-24T21:54:55.612" v="80"/>
        <pc:sldMkLst>
          <pc:docMk/>
          <pc:sldMk cId="1349630324" sldId="452"/>
        </pc:sldMkLst>
      </pc:sldChg>
      <pc:sldChg chg="modSp add replId">
        <pc:chgData name="CHEN, KATHY (PGR)" userId="S::u2267086@live.warwick.ac.uk::33ad319c-faab-44e7-b730-ab3160d18fae" providerId="AD" clId="Web-{1CF1BA8E-1CA0-4B38-84A2-FF5E0C7D6065}" dt="2023-02-24T21:57:49.116" v="162" actId="20577"/>
        <pc:sldMkLst>
          <pc:docMk/>
          <pc:sldMk cId="4284969991" sldId="452"/>
        </pc:sldMkLst>
        <pc:spChg chg="mod">
          <ac:chgData name="CHEN, KATHY (PGR)" userId="S::u2267086@live.warwick.ac.uk::33ad319c-faab-44e7-b730-ab3160d18fae" providerId="AD" clId="Web-{1CF1BA8E-1CA0-4B38-84A2-FF5E0C7D6065}" dt="2023-02-24T21:57:49.116" v="162" actId="20577"/>
          <ac:spMkLst>
            <pc:docMk/>
            <pc:sldMk cId="4284969991" sldId="452"/>
            <ac:spMk id="3" creationId="{6BBFEDCC-1B51-5E8D-72D3-3AE797F1178F}"/>
          </ac:spMkLst>
        </pc:spChg>
      </pc:sldChg>
      <pc:sldChg chg="modSp add replId">
        <pc:chgData name="CHEN, KATHY (PGR)" userId="S::u2267086@live.warwick.ac.uk::33ad319c-faab-44e7-b730-ab3160d18fae" providerId="AD" clId="Web-{1CF1BA8E-1CA0-4B38-84A2-FF5E0C7D6065}" dt="2023-02-24T21:58:24.101" v="172" actId="20577"/>
        <pc:sldMkLst>
          <pc:docMk/>
          <pc:sldMk cId="928258845" sldId="453"/>
        </pc:sldMkLst>
        <pc:spChg chg="mod">
          <ac:chgData name="CHEN, KATHY (PGR)" userId="S::u2267086@live.warwick.ac.uk::33ad319c-faab-44e7-b730-ab3160d18fae" providerId="AD" clId="Web-{1CF1BA8E-1CA0-4B38-84A2-FF5E0C7D6065}" dt="2023-02-24T21:58:24.101" v="172" actId="20577"/>
          <ac:spMkLst>
            <pc:docMk/>
            <pc:sldMk cId="928258845" sldId="453"/>
            <ac:spMk id="3" creationId="{6BBFEDCC-1B51-5E8D-72D3-3AE797F1178F}"/>
          </ac:spMkLst>
        </pc:spChg>
      </pc:sldChg>
      <pc:sldChg chg="del">
        <pc:chgData name="CHEN, KATHY (PGR)" userId="S::u2267086@live.warwick.ac.uk::33ad319c-faab-44e7-b730-ab3160d18fae" providerId="AD" clId="Web-{1CF1BA8E-1CA0-4B38-84A2-FF5E0C7D6065}" dt="2023-02-24T21:54:56.659" v="81"/>
        <pc:sldMkLst>
          <pc:docMk/>
          <pc:sldMk cId="3378661532" sldId="453"/>
        </pc:sldMkLst>
      </pc:sldChg>
      <pc:sldChg chg="del">
        <pc:chgData name="CHEN, KATHY (PGR)" userId="S::u2267086@live.warwick.ac.uk::33ad319c-faab-44e7-b730-ab3160d18fae" providerId="AD" clId="Web-{1CF1BA8E-1CA0-4B38-84A2-FF5E0C7D6065}" dt="2023-02-24T21:54:58.581" v="82"/>
        <pc:sldMkLst>
          <pc:docMk/>
          <pc:sldMk cId="2628051933" sldId="454"/>
        </pc:sldMkLst>
      </pc:sldChg>
      <pc:sldChg chg="modSp add replId">
        <pc:chgData name="CHEN, KATHY (PGR)" userId="S::u2267086@live.warwick.ac.uk::33ad319c-faab-44e7-b730-ab3160d18fae" providerId="AD" clId="Web-{1CF1BA8E-1CA0-4B38-84A2-FF5E0C7D6065}" dt="2023-02-24T21:58:53.087" v="181" actId="20577"/>
        <pc:sldMkLst>
          <pc:docMk/>
          <pc:sldMk cId="3429535803" sldId="454"/>
        </pc:sldMkLst>
        <pc:spChg chg="mod">
          <ac:chgData name="CHEN, KATHY (PGR)" userId="S::u2267086@live.warwick.ac.uk::33ad319c-faab-44e7-b730-ab3160d18fae" providerId="AD" clId="Web-{1CF1BA8E-1CA0-4B38-84A2-FF5E0C7D6065}" dt="2023-02-24T21:58:53.087" v="181" actId="20577"/>
          <ac:spMkLst>
            <pc:docMk/>
            <pc:sldMk cId="3429535803" sldId="454"/>
            <ac:spMk id="3" creationId="{6BBFEDCC-1B51-5E8D-72D3-3AE797F1178F}"/>
          </ac:spMkLst>
        </pc:spChg>
      </pc:sldChg>
      <pc:sldChg chg="del">
        <pc:chgData name="CHEN, KATHY (PGR)" userId="S::u2267086@live.warwick.ac.uk::33ad319c-faab-44e7-b730-ab3160d18fae" providerId="AD" clId="Web-{1CF1BA8E-1CA0-4B38-84A2-FF5E0C7D6065}" dt="2023-02-24T21:54:59.643" v="83"/>
        <pc:sldMkLst>
          <pc:docMk/>
          <pc:sldMk cId="3212571133" sldId="455"/>
        </pc:sldMkLst>
      </pc:sldChg>
      <pc:sldChg chg="modSp add replId">
        <pc:chgData name="CHEN, KATHY (PGR)" userId="S::u2267086@live.warwick.ac.uk::33ad319c-faab-44e7-b730-ab3160d18fae" providerId="AD" clId="Web-{1CF1BA8E-1CA0-4B38-84A2-FF5E0C7D6065}" dt="2023-02-24T21:59:18.150" v="190" actId="20577"/>
        <pc:sldMkLst>
          <pc:docMk/>
          <pc:sldMk cId="4108120217" sldId="455"/>
        </pc:sldMkLst>
        <pc:spChg chg="mod">
          <ac:chgData name="CHEN, KATHY (PGR)" userId="S::u2267086@live.warwick.ac.uk::33ad319c-faab-44e7-b730-ab3160d18fae" providerId="AD" clId="Web-{1CF1BA8E-1CA0-4B38-84A2-FF5E0C7D6065}" dt="2023-02-24T21:59:18.150" v="190" actId="20577"/>
          <ac:spMkLst>
            <pc:docMk/>
            <pc:sldMk cId="4108120217" sldId="455"/>
            <ac:spMk id="3" creationId="{6BBFEDCC-1B51-5E8D-72D3-3AE797F1178F}"/>
          </ac:spMkLst>
        </pc:spChg>
      </pc:sldChg>
      <pc:sldChg chg="modSp add replId">
        <pc:chgData name="CHEN, KATHY (PGR)" userId="S::u2267086@live.warwick.ac.uk::33ad319c-faab-44e7-b730-ab3160d18fae" providerId="AD" clId="Web-{1CF1BA8E-1CA0-4B38-84A2-FF5E0C7D6065}" dt="2023-02-24T21:59:53.135" v="201" actId="20577"/>
        <pc:sldMkLst>
          <pc:docMk/>
          <pc:sldMk cId="2548195367" sldId="456"/>
        </pc:sldMkLst>
        <pc:spChg chg="mod">
          <ac:chgData name="CHEN, KATHY (PGR)" userId="S::u2267086@live.warwick.ac.uk::33ad319c-faab-44e7-b730-ab3160d18fae" providerId="AD" clId="Web-{1CF1BA8E-1CA0-4B38-84A2-FF5E0C7D6065}" dt="2023-02-24T21:59:53.135" v="201" actId="20577"/>
          <ac:spMkLst>
            <pc:docMk/>
            <pc:sldMk cId="2548195367" sldId="456"/>
            <ac:spMk id="3" creationId="{6BBFEDCC-1B51-5E8D-72D3-3AE797F1178F}"/>
          </ac:spMkLst>
        </pc:spChg>
      </pc:sldChg>
      <pc:sldChg chg="del">
        <pc:chgData name="CHEN, KATHY (PGR)" userId="S::u2267086@live.warwick.ac.uk::33ad319c-faab-44e7-b730-ab3160d18fae" providerId="AD" clId="Web-{1CF1BA8E-1CA0-4B38-84A2-FF5E0C7D6065}" dt="2023-02-24T21:55:01.237" v="84"/>
        <pc:sldMkLst>
          <pc:docMk/>
          <pc:sldMk cId="4289794523" sldId="456"/>
        </pc:sldMkLst>
      </pc:sldChg>
      <pc:sldChg chg="modSp add replId">
        <pc:chgData name="CHEN, KATHY (PGR)" userId="S::u2267086@live.warwick.ac.uk::33ad319c-faab-44e7-b730-ab3160d18fae" providerId="AD" clId="Web-{1CF1BA8E-1CA0-4B38-84A2-FF5E0C7D6065}" dt="2023-02-24T22:00:41.308" v="220" actId="20577"/>
        <pc:sldMkLst>
          <pc:docMk/>
          <pc:sldMk cId="129482120" sldId="457"/>
        </pc:sldMkLst>
        <pc:spChg chg="mod">
          <ac:chgData name="CHEN, KATHY (PGR)" userId="S::u2267086@live.warwick.ac.uk::33ad319c-faab-44e7-b730-ab3160d18fae" providerId="AD" clId="Web-{1CF1BA8E-1CA0-4B38-84A2-FF5E0C7D6065}" dt="2023-02-24T22:00:25.948" v="209" actId="20577"/>
          <ac:spMkLst>
            <pc:docMk/>
            <pc:sldMk cId="129482120" sldId="457"/>
            <ac:spMk id="2" creationId="{20C34B7D-E70A-2934-8E22-8DFD850923A8}"/>
          </ac:spMkLst>
        </pc:spChg>
        <pc:spChg chg="mod">
          <ac:chgData name="CHEN, KATHY (PGR)" userId="S::u2267086@live.warwick.ac.uk::33ad319c-faab-44e7-b730-ab3160d18fae" providerId="AD" clId="Web-{1CF1BA8E-1CA0-4B38-84A2-FF5E0C7D6065}" dt="2023-02-24T22:00:41.308" v="220" actId="20577"/>
          <ac:spMkLst>
            <pc:docMk/>
            <pc:sldMk cId="129482120" sldId="457"/>
            <ac:spMk id="3" creationId="{6BBFEDCC-1B51-5E8D-72D3-3AE797F1178F}"/>
          </ac:spMkLst>
        </pc:spChg>
      </pc:sldChg>
      <pc:sldChg chg="del">
        <pc:chgData name="CHEN, KATHY (PGR)" userId="S::u2267086@live.warwick.ac.uk::33ad319c-faab-44e7-b730-ab3160d18fae" providerId="AD" clId="Web-{1CF1BA8E-1CA0-4B38-84A2-FF5E0C7D6065}" dt="2023-02-24T21:55:03.284" v="85"/>
        <pc:sldMkLst>
          <pc:docMk/>
          <pc:sldMk cId="2530550390" sldId="457"/>
        </pc:sldMkLst>
      </pc:sldChg>
      <pc:sldChg chg="modSp add replId">
        <pc:chgData name="CHEN, KATHY (PGR)" userId="S::u2267086@live.warwick.ac.uk::33ad319c-faab-44e7-b730-ab3160d18fae" providerId="AD" clId="Web-{1CF1BA8E-1CA0-4B38-84A2-FF5E0C7D6065}" dt="2023-02-24T22:01:22.622" v="227" actId="20577"/>
        <pc:sldMkLst>
          <pc:docMk/>
          <pc:sldMk cId="721124082" sldId="458"/>
        </pc:sldMkLst>
        <pc:spChg chg="mod">
          <ac:chgData name="CHEN, KATHY (PGR)" userId="S::u2267086@live.warwick.ac.uk::33ad319c-faab-44e7-b730-ab3160d18fae" providerId="AD" clId="Web-{1CF1BA8E-1CA0-4B38-84A2-FF5E0C7D6065}" dt="2023-02-24T22:01:22.622" v="227" actId="20577"/>
          <ac:spMkLst>
            <pc:docMk/>
            <pc:sldMk cId="721124082" sldId="458"/>
            <ac:spMk id="3" creationId="{6BBFEDCC-1B51-5E8D-72D3-3AE797F1178F}"/>
          </ac:spMkLst>
        </pc:spChg>
      </pc:sldChg>
      <pc:sldChg chg="del">
        <pc:chgData name="CHEN, KATHY (PGR)" userId="S::u2267086@live.warwick.ac.uk::33ad319c-faab-44e7-b730-ab3160d18fae" providerId="AD" clId="Web-{1CF1BA8E-1CA0-4B38-84A2-FF5E0C7D6065}" dt="2023-02-24T21:55:04.081" v="86"/>
        <pc:sldMkLst>
          <pc:docMk/>
          <pc:sldMk cId="2072905348" sldId="458"/>
        </pc:sldMkLst>
      </pc:sldChg>
      <pc:sldChg chg="modSp add replId">
        <pc:chgData name="CHEN, KATHY (PGR)" userId="S::u2267086@live.warwick.ac.uk::33ad319c-faab-44e7-b730-ab3160d18fae" providerId="AD" clId="Web-{1CF1BA8E-1CA0-4B38-84A2-FF5E0C7D6065}" dt="2023-02-24T22:01:51.872" v="234" actId="20577"/>
        <pc:sldMkLst>
          <pc:docMk/>
          <pc:sldMk cId="376136614" sldId="459"/>
        </pc:sldMkLst>
        <pc:spChg chg="mod">
          <ac:chgData name="CHEN, KATHY (PGR)" userId="S::u2267086@live.warwick.ac.uk::33ad319c-faab-44e7-b730-ab3160d18fae" providerId="AD" clId="Web-{1CF1BA8E-1CA0-4B38-84A2-FF5E0C7D6065}" dt="2023-02-24T22:01:51.872" v="234" actId="20577"/>
          <ac:spMkLst>
            <pc:docMk/>
            <pc:sldMk cId="376136614" sldId="459"/>
            <ac:spMk id="3" creationId="{6BBFEDCC-1B51-5E8D-72D3-3AE797F1178F}"/>
          </ac:spMkLst>
        </pc:spChg>
      </pc:sldChg>
      <pc:sldChg chg="del">
        <pc:chgData name="CHEN, KATHY (PGR)" userId="S::u2267086@live.warwick.ac.uk::33ad319c-faab-44e7-b730-ab3160d18fae" providerId="AD" clId="Web-{1CF1BA8E-1CA0-4B38-84A2-FF5E0C7D6065}" dt="2023-02-24T21:55:04.831" v="87"/>
        <pc:sldMkLst>
          <pc:docMk/>
          <pc:sldMk cId="3530456612" sldId="459"/>
        </pc:sldMkLst>
      </pc:sldChg>
      <pc:sldChg chg="modSp add replId">
        <pc:chgData name="CHEN, KATHY (PGR)" userId="S::u2267086@live.warwick.ac.uk::33ad319c-faab-44e7-b730-ab3160d18fae" providerId="AD" clId="Web-{1CF1BA8E-1CA0-4B38-84A2-FF5E0C7D6065}" dt="2023-02-24T22:02:04.498" v="238" actId="20577"/>
        <pc:sldMkLst>
          <pc:docMk/>
          <pc:sldMk cId="144837133" sldId="460"/>
        </pc:sldMkLst>
        <pc:spChg chg="mod">
          <ac:chgData name="CHEN, KATHY (PGR)" userId="S::u2267086@live.warwick.ac.uk::33ad319c-faab-44e7-b730-ab3160d18fae" providerId="AD" clId="Web-{1CF1BA8E-1CA0-4B38-84A2-FF5E0C7D6065}" dt="2023-02-24T22:02:04.498" v="238" actId="20577"/>
          <ac:spMkLst>
            <pc:docMk/>
            <pc:sldMk cId="144837133" sldId="460"/>
            <ac:spMk id="3" creationId="{6BBFEDCC-1B51-5E8D-72D3-3AE797F1178F}"/>
          </ac:spMkLst>
        </pc:spChg>
      </pc:sldChg>
      <pc:sldChg chg="del">
        <pc:chgData name="CHEN, KATHY (PGR)" userId="S::u2267086@live.warwick.ac.uk::33ad319c-faab-44e7-b730-ab3160d18fae" providerId="AD" clId="Web-{1CF1BA8E-1CA0-4B38-84A2-FF5E0C7D6065}" dt="2023-02-24T21:55:05.737" v="88"/>
        <pc:sldMkLst>
          <pc:docMk/>
          <pc:sldMk cId="2748875057" sldId="460"/>
        </pc:sldMkLst>
      </pc:sldChg>
      <pc:sldChg chg="del">
        <pc:chgData name="CHEN, KATHY (PGR)" userId="S::u2267086@live.warwick.ac.uk::33ad319c-faab-44e7-b730-ab3160d18fae" providerId="AD" clId="Web-{1CF1BA8E-1CA0-4B38-84A2-FF5E0C7D6065}" dt="2023-02-24T21:55:06.893" v="89"/>
        <pc:sldMkLst>
          <pc:docMk/>
          <pc:sldMk cId="602467106" sldId="461"/>
        </pc:sldMkLst>
      </pc:sldChg>
      <pc:sldChg chg="modSp add replId">
        <pc:chgData name="CHEN, KATHY (PGR)" userId="S::u2267086@live.warwick.ac.uk::33ad319c-faab-44e7-b730-ab3160d18fae" providerId="AD" clId="Web-{1CF1BA8E-1CA0-4B38-84A2-FF5E0C7D6065}" dt="2023-02-24T22:02:34.717" v="251" actId="20577"/>
        <pc:sldMkLst>
          <pc:docMk/>
          <pc:sldMk cId="2847311669" sldId="461"/>
        </pc:sldMkLst>
        <pc:spChg chg="mod">
          <ac:chgData name="CHEN, KATHY (PGR)" userId="S::u2267086@live.warwick.ac.uk::33ad319c-faab-44e7-b730-ab3160d18fae" providerId="AD" clId="Web-{1CF1BA8E-1CA0-4B38-84A2-FF5E0C7D6065}" dt="2023-02-24T22:02:34.717" v="251" actId="20577"/>
          <ac:spMkLst>
            <pc:docMk/>
            <pc:sldMk cId="2847311669" sldId="461"/>
            <ac:spMk id="3" creationId="{6BBFEDCC-1B51-5E8D-72D3-3AE797F1178F}"/>
          </ac:spMkLst>
        </pc:spChg>
      </pc:sldChg>
      <pc:sldChg chg="modSp add replId">
        <pc:chgData name="CHEN, KATHY (PGR)" userId="S::u2267086@live.warwick.ac.uk::33ad319c-faab-44e7-b730-ab3160d18fae" providerId="AD" clId="Web-{1CF1BA8E-1CA0-4B38-84A2-FF5E0C7D6065}" dt="2023-02-24T22:03:02.858" v="259" actId="20577"/>
        <pc:sldMkLst>
          <pc:docMk/>
          <pc:sldMk cId="1442059615" sldId="462"/>
        </pc:sldMkLst>
        <pc:spChg chg="mod">
          <ac:chgData name="CHEN, KATHY (PGR)" userId="S::u2267086@live.warwick.ac.uk::33ad319c-faab-44e7-b730-ab3160d18fae" providerId="AD" clId="Web-{1CF1BA8E-1CA0-4B38-84A2-FF5E0C7D6065}" dt="2023-02-24T22:03:02.858" v="259" actId="20577"/>
          <ac:spMkLst>
            <pc:docMk/>
            <pc:sldMk cId="1442059615" sldId="462"/>
            <ac:spMk id="3" creationId="{6BBFEDCC-1B51-5E8D-72D3-3AE797F1178F}"/>
          </ac:spMkLst>
        </pc:spChg>
      </pc:sldChg>
      <pc:sldChg chg="del">
        <pc:chgData name="CHEN, KATHY (PGR)" userId="S::u2267086@live.warwick.ac.uk::33ad319c-faab-44e7-b730-ab3160d18fae" providerId="AD" clId="Web-{1CF1BA8E-1CA0-4B38-84A2-FF5E0C7D6065}" dt="2023-02-24T21:55:07.784" v="90"/>
        <pc:sldMkLst>
          <pc:docMk/>
          <pc:sldMk cId="1449516020" sldId="462"/>
        </pc:sldMkLst>
      </pc:sldChg>
      <pc:sldChg chg="del">
        <pc:chgData name="CHEN, KATHY (PGR)" userId="S::u2267086@live.warwick.ac.uk::33ad319c-faab-44e7-b730-ab3160d18fae" providerId="AD" clId="Web-{1CF1BA8E-1CA0-4B38-84A2-FF5E0C7D6065}" dt="2023-02-24T21:55:08.956" v="91"/>
        <pc:sldMkLst>
          <pc:docMk/>
          <pc:sldMk cId="1356875972" sldId="463"/>
        </pc:sldMkLst>
      </pc:sldChg>
      <pc:sldChg chg="addSp modSp add replId">
        <pc:chgData name="CHEN, KATHY (PGR)" userId="S::u2267086@live.warwick.ac.uk::33ad319c-faab-44e7-b730-ab3160d18fae" providerId="AD" clId="Web-{1CF1BA8E-1CA0-4B38-84A2-FF5E0C7D6065}" dt="2023-02-24T22:03:33.765" v="269" actId="1076"/>
        <pc:sldMkLst>
          <pc:docMk/>
          <pc:sldMk cId="3177115168" sldId="463"/>
        </pc:sldMkLst>
        <pc:spChg chg="mod">
          <ac:chgData name="CHEN, KATHY (PGR)" userId="S::u2267086@live.warwick.ac.uk::33ad319c-faab-44e7-b730-ab3160d18fae" providerId="AD" clId="Web-{1CF1BA8E-1CA0-4B38-84A2-FF5E0C7D6065}" dt="2023-02-24T22:03:16.296" v="264" actId="20577"/>
          <ac:spMkLst>
            <pc:docMk/>
            <pc:sldMk cId="3177115168" sldId="463"/>
            <ac:spMk id="3" creationId="{6BBFEDCC-1B51-5E8D-72D3-3AE797F1178F}"/>
          </ac:spMkLst>
        </pc:spChg>
        <pc:picChg chg="add mod">
          <ac:chgData name="CHEN, KATHY (PGR)" userId="S::u2267086@live.warwick.ac.uk::33ad319c-faab-44e7-b730-ab3160d18fae" providerId="AD" clId="Web-{1CF1BA8E-1CA0-4B38-84A2-FF5E0C7D6065}" dt="2023-02-24T22:03:33.765" v="269" actId="1076"/>
          <ac:picMkLst>
            <pc:docMk/>
            <pc:sldMk cId="3177115168" sldId="463"/>
            <ac:picMk id="6" creationId="{B6231767-5C6D-9C23-704D-17BD878BDA50}"/>
          </ac:picMkLst>
        </pc:picChg>
      </pc:sldChg>
      <pc:sldChg chg="delSp modSp add replId">
        <pc:chgData name="CHEN, KATHY (PGR)" userId="S::u2267086@live.warwick.ac.uk::33ad319c-faab-44e7-b730-ab3160d18fae" providerId="AD" clId="Web-{1CF1BA8E-1CA0-4B38-84A2-FF5E0C7D6065}" dt="2023-02-24T22:03:53.453" v="277" actId="20577"/>
        <pc:sldMkLst>
          <pc:docMk/>
          <pc:sldMk cId="1854377399" sldId="464"/>
        </pc:sldMkLst>
        <pc:spChg chg="mod">
          <ac:chgData name="CHEN, KATHY (PGR)" userId="S::u2267086@live.warwick.ac.uk::33ad319c-faab-44e7-b730-ab3160d18fae" providerId="AD" clId="Web-{1CF1BA8E-1CA0-4B38-84A2-FF5E0C7D6065}" dt="2023-02-24T22:03:53.453" v="277" actId="20577"/>
          <ac:spMkLst>
            <pc:docMk/>
            <pc:sldMk cId="1854377399" sldId="464"/>
            <ac:spMk id="3" creationId="{6BBFEDCC-1B51-5E8D-72D3-3AE797F1178F}"/>
          </ac:spMkLst>
        </pc:spChg>
        <pc:picChg chg="del">
          <ac:chgData name="CHEN, KATHY (PGR)" userId="S::u2267086@live.warwick.ac.uk::33ad319c-faab-44e7-b730-ab3160d18fae" providerId="AD" clId="Web-{1CF1BA8E-1CA0-4B38-84A2-FF5E0C7D6065}" dt="2023-02-24T22:03:37.922" v="271"/>
          <ac:picMkLst>
            <pc:docMk/>
            <pc:sldMk cId="1854377399" sldId="464"/>
            <ac:picMk id="6" creationId="{B6231767-5C6D-9C23-704D-17BD878BDA50}"/>
          </ac:picMkLst>
        </pc:picChg>
      </pc:sldChg>
      <pc:sldChg chg="del">
        <pc:chgData name="CHEN, KATHY (PGR)" userId="S::u2267086@live.warwick.ac.uk::33ad319c-faab-44e7-b730-ab3160d18fae" providerId="AD" clId="Web-{1CF1BA8E-1CA0-4B38-84A2-FF5E0C7D6065}" dt="2023-02-24T21:55:10.737" v="92"/>
        <pc:sldMkLst>
          <pc:docMk/>
          <pc:sldMk cId="2962437600" sldId="464"/>
        </pc:sldMkLst>
      </pc:sldChg>
      <pc:sldChg chg="modSp add replId">
        <pc:chgData name="CHEN, KATHY (PGR)" userId="S::u2267086@live.warwick.ac.uk::33ad319c-faab-44e7-b730-ab3160d18fae" providerId="AD" clId="Web-{1CF1BA8E-1CA0-4B38-84A2-FF5E0C7D6065}" dt="2023-02-24T22:05:00.174" v="300" actId="20577"/>
        <pc:sldMkLst>
          <pc:docMk/>
          <pc:sldMk cId="3006247570" sldId="465"/>
        </pc:sldMkLst>
        <pc:spChg chg="mod">
          <ac:chgData name="CHEN, KATHY (PGR)" userId="S::u2267086@live.warwick.ac.uk::33ad319c-faab-44e7-b730-ab3160d18fae" providerId="AD" clId="Web-{1CF1BA8E-1CA0-4B38-84A2-FF5E0C7D6065}" dt="2023-02-24T22:04:40.189" v="293" actId="20577"/>
          <ac:spMkLst>
            <pc:docMk/>
            <pc:sldMk cId="3006247570" sldId="465"/>
            <ac:spMk id="2" creationId="{20C34B7D-E70A-2934-8E22-8DFD850923A8}"/>
          </ac:spMkLst>
        </pc:spChg>
        <pc:spChg chg="mod">
          <ac:chgData name="CHEN, KATHY (PGR)" userId="S::u2267086@live.warwick.ac.uk::33ad319c-faab-44e7-b730-ab3160d18fae" providerId="AD" clId="Web-{1CF1BA8E-1CA0-4B38-84A2-FF5E0C7D6065}" dt="2023-02-24T22:05:00.174" v="300" actId="20577"/>
          <ac:spMkLst>
            <pc:docMk/>
            <pc:sldMk cId="3006247570" sldId="465"/>
            <ac:spMk id="3" creationId="{6BBFEDCC-1B51-5E8D-72D3-3AE797F1178F}"/>
          </ac:spMkLst>
        </pc:spChg>
      </pc:sldChg>
      <pc:sldChg chg="del">
        <pc:chgData name="CHEN, KATHY (PGR)" userId="S::u2267086@live.warwick.ac.uk::33ad319c-faab-44e7-b730-ab3160d18fae" providerId="AD" clId="Web-{1CF1BA8E-1CA0-4B38-84A2-FF5E0C7D6065}" dt="2023-02-24T21:55:11.737" v="93"/>
        <pc:sldMkLst>
          <pc:docMk/>
          <pc:sldMk cId="3260828141" sldId="465"/>
        </pc:sldMkLst>
      </pc:sldChg>
      <pc:sldChg chg="modSp add replId">
        <pc:chgData name="CHEN, KATHY (PGR)" userId="S::u2267086@live.warwick.ac.uk::33ad319c-faab-44e7-b730-ab3160d18fae" providerId="AD" clId="Web-{1CF1BA8E-1CA0-4B38-84A2-FF5E0C7D6065}" dt="2023-02-24T22:05:19.065" v="319" actId="20577"/>
        <pc:sldMkLst>
          <pc:docMk/>
          <pc:sldMk cId="1045436667" sldId="466"/>
        </pc:sldMkLst>
        <pc:spChg chg="mod">
          <ac:chgData name="CHEN, KATHY (PGR)" userId="S::u2267086@live.warwick.ac.uk::33ad319c-faab-44e7-b730-ab3160d18fae" providerId="AD" clId="Web-{1CF1BA8E-1CA0-4B38-84A2-FF5E0C7D6065}" dt="2023-02-24T22:05:19.065" v="319" actId="20577"/>
          <ac:spMkLst>
            <pc:docMk/>
            <pc:sldMk cId="1045436667" sldId="466"/>
            <ac:spMk id="3" creationId="{6BBFEDCC-1B51-5E8D-72D3-3AE797F1178F}"/>
          </ac:spMkLst>
        </pc:spChg>
      </pc:sldChg>
      <pc:sldChg chg="del">
        <pc:chgData name="CHEN, KATHY (PGR)" userId="S::u2267086@live.warwick.ac.uk::33ad319c-faab-44e7-b730-ab3160d18fae" providerId="AD" clId="Web-{1CF1BA8E-1CA0-4B38-84A2-FF5E0C7D6065}" dt="2023-02-24T21:55:13.440" v="94"/>
        <pc:sldMkLst>
          <pc:docMk/>
          <pc:sldMk cId="1780101846" sldId="466"/>
        </pc:sldMkLst>
      </pc:sldChg>
      <pc:sldChg chg="addSp modSp add replId">
        <pc:chgData name="CHEN, KATHY (PGR)" userId="S::u2267086@live.warwick.ac.uk::33ad319c-faab-44e7-b730-ab3160d18fae" providerId="AD" clId="Web-{1CF1BA8E-1CA0-4B38-84A2-FF5E0C7D6065}" dt="2023-02-24T22:05:43.581" v="327" actId="1076"/>
        <pc:sldMkLst>
          <pc:docMk/>
          <pc:sldMk cId="3815746622" sldId="467"/>
        </pc:sldMkLst>
        <pc:spChg chg="mod">
          <ac:chgData name="CHEN, KATHY (PGR)" userId="S::u2267086@live.warwick.ac.uk::33ad319c-faab-44e7-b730-ab3160d18fae" providerId="AD" clId="Web-{1CF1BA8E-1CA0-4B38-84A2-FF5E0C7D6065}" dt="2023-02-24T22:05:34.925" v="323" actId="20577"/>
          <ac:spMkLst>
            <pc:docMk/>
            <pc:sldMk cId="3815746622" sldId="467"/>
            <ac:spMk id="3" creationId="{6BBFEDCC-1B51-5E8D-72D3-3AE797F1178F}"/>
          </ac:spMkLst>
        </pc:spChg>
        <pc:picChg chg="add mod">
          <ac:chgData name="CHEN, KATHY (PGR)" userId="S::u2267086@live.warwick.ac.uk::33ad319c-faab-44e7-b730-ab3160d18fae" providerId="AD" clId="Web-{1CF1BA8E-1CA0-4B38-84A2-FF5E0C7D6065}" dt="2023-02-24T22:05:43.581" v="327" actId="1076"/>
          <ac:picMkLst>
            <pc:docMk/>
            <pc:sldMk cId="3815746622" sldId="467"/>
            <ac:picMk id="6" creationId="{F32E3B64-A253-57D0-CA00-0B77C627D8D0}"/>
          </ac:picMkLst>
        </pc:picChg>
      </pc:sldChg>
      <pc:sldChg chg="delSp modSp add replId">
        <pc:chgData name="CHEN, KATHY (PGR)" userId="S::u2267086@live.warwick.ac.uk::33ad319c-faab-44e7-b730-ab3160d18fae" providerId="AD" clId="Web-{1CF1BA8E-1CA0-4B38-84A2-FF5E0C7D6065}" dt="2023-02-24T22:06:15.051" v="336" actId="20577"/>
        <pc:sldMkLst>
          <pc:docMk/>
          <pc:sldMk cId="3708837284" sldId="468"/>
        </pc:sldMkLst>
        <pc:spChg chg="mod">
          <ac:chgData name="CHEN, KATHY (PGR)" userId="S::u2267086@live.warwick.ac.uk::33ad319c-faab-44e7-b730-ab3160d18fae" providerId="AD" clId="Web-{1CF1BA8E-1CA0-4B38-84A2-FF5E0C7D6065}" dt="2023-02-24T22:06:15.051" v="336" actId="20577"/>
          <ac:spMkLst>
            <pc:docMk/>
            <pc:sldMk cId="3708837284" sldId="468"/>
            <ac:spMk id="3" creationId="{6BBFEDCC-1B51-5E8D-72D3-3AE797F1178F}"/>
          </ac:spMkLst>
        </pc:spChg>
        <pc:picChg chg="del">
          <ac:chgData name="CHEN, KATHY (PGR)" userId="S::u2267086@live.warwick.ac.uk::33ad319c-faab-44e7-b730-ab3160d18fae" providerId="AD" clId="Web-{1CF1BA8E-1CA0-4B38-84A2-FF5E0C7D6065}" dt="2023-02-24T22:05:47.363" v="329"/>
          <ac:picMkLst>
            <pc:docMk/>
            <pc:sldMk cId="3708837284" sldId="468"/>
            <ac:picMk id="6" creationId="{F32E3B64-A253-57D0-CA00-0B77C627D8D0}"/>
          </ac:picMkLst>
        </pc:picChg>
      </pc:sldChg>
      <pc:sldChg chg="modSp add replId">
        <pc:chgData name="CHEN, KATHY (PGR)" userId="S::u2267086@live.warwick.ac.uk::33ad319c-faab-44e7-b730-ab3160d18fae" providerId="AD" clId="Web-{1CF1BA8E-1CA0-4B38-84A2-FF5E0C7D6065}" dt="2023-02-24T22:06:43.723" v="346" actId="20577"/>
        <pc:sldMkLst>
          <pc:docMk/>
          <pc:sldMk cId="193447114" sldId="469"/>
        </pc:sldMkLst>
        <pc:spChg chg="mod">
          <ac:chgData name="CHEN, KATHY (PGR)" userId="S::u2267086@live.warwick.ac.uk::33ad319c-faab-44e7-b730-ab3160d18fae" providerId="AD" clId="Web-{1CF1BA8E-1CA0-4B38-84A2-FF5E0C7D6065}" dt="2023-02-24T22:06:43.723" v="346" actId="20577"/>
          <ac:spMkLst>
            <pc:docMk/>
            <pc:sldMk cId="193447114" sldId="469"/>
            <ac:spMk id="3" creationId="{6BBFEDCC-1B51-5E8D-72D3-3AE797F1178F}"/>
          </ac:spMkLst>
        </pc:spChg>
      </pc:sldChg>
      <pc:sldChg chg="modSp add replId">
        <pc:chgData name="CHEN, KATHY (PGR)" userId="S::u2267086@live.warwick.ac.uk::33ad319c-faab-44e7-b730-ab3160d18fae" providerId="AD" clId="Web-{1CF1BA8E-1CA0-4B38-84A2-FF5E0C7D6065}" dt="2023-02-24T22:06:59.333" v="351" actId="20577"/>
        <pc:sldMkLst>
          <pc:docMk/>
          <pc:sldMk cId="257198342" sldId="470"/>
        </pc:sldMkLst>
        <pc:spChg chg="mod">
          <ac:chgData name="CHEN, KATHY (PGR)" userId="S::u2267086@live.warwick.ac.uk::33ad319c-faab-44e7-b730-ab3160d18fae" providerId="AD" clId="Web-{1CF1BA8E-1CA0-4B38-84A2-FF5E0C7D6065}" dt="2023-02-24T22:06:59.333" v="351" actId="20577"/>
          <ac:spMkLst>
            <pc:docMk/>
            <pc:sldMk cId="257198342" sldId="470"/>
            <ac:spMk id="3" creationId="{6BBFEDCC-1B51-5E8D-72D3-3AE797F1178F}"/>
          </ac:spMkLst>
        </pc:spChg>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name="CHEN, KATHY (PGR)" userId="S::u2267086@live.warwick.ac.uk::33ad319c-faab-44e7-b730-ab3160d18fae" providerId="AD" clId="Web-{4412BEE1-D83E-C628-3E2A-A45F3F151D6B}"/>
    <pc:docChg chg="modSld">
      <pc:chgData name="CHEN, KATHY (PGR)" userId="S::u2267086@live.warwick.ac.uk::33ad319c-faab-44e7-b730-ab3160d18fae" providerId="AD" clId="Web-{4412BEE1-D83E-C628-3E2A-A45F3F151D6B}" dt="2023-02-24T19:50:57.938" v="15" actId="20577"/>
      <pc:docMkLst>
        <pc:docMk/>
      </pc:docMkLst>
      <pc:sldChg chg="modSp">
        <pc:chgData name="CHEN, KATHY (PGR)" userId="S::u2267086@live.warwick.ac.uk::33ad319c-faab-44e7-b730-ab3160d18fae" providerId="AD" clId="Web-{4412BEE1-D83E-C628-3E2A-A45F3F151D6B}" dt="2023-02-24T19:50:57.938" v="15" actId="20577"/>
        <pc:sldMkLst>
          <pc:docMk/>
          <pc:sldMk cId="419606111" sldId="449"/>
        </pc:sldMkLst>
        <pc:spChg chg="mod">
          <ac:chgData name="CHEN, KATHY (PGR)" userId="S::u2267086@live.warwick.ac.uk::33ad319c-faab-44e7-b730-ab3160d18fae" providerId="AD" clId="Web-{4412BEE1-D83E-C628-3E2A-A45F3F151D6B}" dt="2023-02-24T19:50:57.938" v="15"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clId="Web-{4412BEE1-D83E-C628-3E2A-A45F3F151D6B}"/>
    <pc:docChg chg="modSld">
      <pc:chgData name="" userId="" providerId="" clId="Web-{4412BEE1-D83E-C628-3E2A-A45F3F151D6B}" dt="2023-02-24T19:49:32.577" v="1" actId="20577"/>
      <pc:docMkLst>
        <pc:docMk/>
      </pc:docMkLst>
      <pc:sldChg chg="modSp">
        <pc:chgData name="" userId="" providerId="" clId="Web-{4412BEE1-D83E-C628-3E2A-A45F3F151D6B}" dt="2023-02-24T19:49:32.577" v="1" actId="20577"/>
        <pc:sldMkLst>
          <pc:docMk/>
          <pc:sldMk cId="419606111" sldId="449"/>
        </pc:sldMkLst>
        <pc:spChg chg="mod">
          <ac:chgData name="" userId="" providerId="" clId="Web-{4412BEE1-D83E-C628-3E2A-A45F3F151D6B}" dt="2023-02-24T19:49:32.577"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03FF42CE-74F1-4D48-8408-0B1458CACA29}"/>
    <pc:docChg chg="addSld modSld">
      <pc:chgData name="CHEN, KATHY (PGR)" userId="S::u2267086@live.warwick.ac.uk::33ad319c-faab-44e7-b730-ab3160d18fae" providerId="AD" clId="Web-{03FF42CE-74F1-4D48-8408-0B1458CACA29}" dt="2023-02-28T02:01:49.505" v="642" actId="1076"/>
      <pc:docMkLst>
        <pc:docMk/>
      </pc:docMkLst>
      <pc:sldChg chg="modSp">
        <pc:chgData name="CHEN, KATHY (PGR)" userId="S::u2267086@live.warwick.ac.uk::33ad319c-faab-44e7-b730-ab3160d18fae" providerId="AD" clId="Web-{03FF42CE-74F1-4D48-8408-0B1458CACA29}" dt="2023-02-28T01:33:11.288" v="5" actId="20577"/>
        <pc:sldMkLst>
          <pc:docMk/>
          <pc:sldMk cId="2442555407" sldId="453"/>
        </pc:sldMkLst>
        <pc:spChg chg="mod">
          <ac:chgData name="CHEN, KATHY (PGR)" userId="S::u2267086@live.warwick.ac.uk::33ad319c-faab-44e7-b730-ab3160d18fae" providerId="AD" clId="Web-{03FF42CE-74F1-4D48-8408-0B1458CACA29}" dt="2023-02-28T01:33:11.288" v="5" actId="20577"/>
          <ac:spMkLst>
            <pc:docMk/>
            <pc:sldMk cId="2442555407" sldId="453"/>
            <ac:spMk id="3" creationId="{6BBFEDCC-1B51-5E8D-72D3-3AE797F1178F}"/>
          </ac:spMkLst>
        </pc:spChg>
      </pc:sldChg>
      <pc:sldChg chg="addSp modSp add replId">
        <pc:chgData name="CHEN, KATHY (PGR)" userId="S::u2267086@live.warwick.ac.uk::33ad319c-faab-44e7-b730-ab3160d18fae" providerId="AD" clId="Web-{03FF42CE-74F1-4D48-8408-0B1458CACA29}" dt="2023-02-28T01:35:13.657" v="42" actId="1076"/>
        <pc:sldMkLst>
          <pc:docMk/>
          <pc:sldMk cId="2455823060" sldId="454"/>
        </pc:sldMkLst>
        <pc:spChg chg="mod">
          <ac:chgData name="CHEN, KATHY (PGR)" userId="S::u2267086@live.warwick.ac.uk::33ad319c-faab-44e7-b730-ab3160d18fae" providerId="AD" clId="Web-{03FF42CE-74F1-4D48-8408-0B1458CACA29}" dt="2023-02-28T01:33:27.413" v="8" actId="20577"/>
          <ac:spMkLst>
            <pc:docMk/>
            <pc:sldMk cId="2455823060" sldId="454"/>
            <ac:spMk id="3" creationId="{6BBFEDCC-1B51-5E8D-72D3-3AE797F1178F}"/>
          </ac:spMkLst>
        </pc:spChg>
        <pc:spChg chg="add mod">
          <ac:chgData name="CHEN, KATHY (PGR)" userId="S::u2267086@live.warwick.ac.uk::33ad319c-faab-44e7-b730-ab3160d18fae" providerId="AD" clId="Web-{03FF42CE-74F1-4D48-8408-0B1458CACA29}" dt="2023-02-28T01:34:24.024" v="27" actId="20577"/>
          <ac:spMkLst>
            <pc:docMk/>
            <pc:sldMk cId="2455823060" sldId="454"/>
            <ac:spMk id="9" creationId="{3999A5CF-70EF-EF48-654B-3164EC0BDE79}"/>
          </ac:spMkLst>
        </pc:spChg>
        <pc:spChg chg="add mod">
          <ac:chgData name="CHEN, KATHY (PGR)" userId="S::u2267086@live.warwick.ac.uk::33ad319c-faab-44e7-b730-ab3160d18fae" providerId="AD" clId="Web-{03FF42CE-74F1-4D48-8408-0B1458CACA29}" dt="2023-02-28T01:35:13.657" v="42" actId="1076"/>
          <ac:spMkLst>
            <pc:docMk/>
            <pc:sldMk cId="2455823060" sldId="454"/>
            <ac:spMk id="10" creationId="{1F769D7B-D710-5C18-61C4-1F95314C0BF1}"/>
          </ac:spMkLst>
        </pc:spChg>
        <pc:graphicFrameChg chg="add mod modGraphic">
          <ac:chgData name="CHEN, KATHY (PGR)" userId="S::u2267086@live.warwick.ac.uk::33ad319c-faab-44e7-b730-ab3160d18fae" providerId="AD" clId="Web-{03FF42CE-74F1-4D48-8408-0B1458CACA29}" dt="2023-02-28T01:34:45.359" v="32" actId="1076"/>
          <ac:graphicFrameMkLst>
            <pc:docMk/>
            <pc:sldMk cId="2455823060" sldId="454"/>
            <ac:graphicFrameMk id="8" creationId="{78338658-5131-67A9-BCA4-0D24A506A4CA}"/>
          </ac:graphicFrameMkLst>
        </pc:graphicFrameChg>
      </pc:sldChg>
      <pc:sldChg chg="addSp delSp modSp add replId">
        <pc:chgData name="CHEN, KATHY (PGR)" userId="S::u2267086@live.warwick.ac.uk::33ad319c-faab-44e7-b730-ab3160d18fae" providerId="AD" clId="Web-{03FF42CE-74F1-4D48-8408-0B1458CACA29}" dt="2023-02-28T01:36:37.003" v="67" actId="1076"/>
        <pc:sldMkLst>
          <pc:docMk/>
          <pc:sldMk cId="3351741733" sldId="455"/>
        </pc:sldMkLst>
        <pc:spChg chg="mod">
          <ac:chgData name="CHEN, KATHY (PGR)" userId="S::u2267086@live.warwick.ac.uk::33ad319c-faab-44e7-b730-ab3160d18fae" providerId="AD" clId="Web-{03FF42CE-74F1-4D48-8408-0B1458CACA29}" dt="2023-02-28T01:36:34.894" v="66" actId="1076"/>
          <ac:spMkLst>
            <pc:docMk/>
            <pc:sldMk cId="3351741733" sldId="455"/>
            <ac:spMk id="9" creationId="{3999A5CF-70EF-EF48-654B-3164EC0BDE79}"/>
          </ac:spMkLst>
        </pc:spChg>
        <pc:graphicFrameChg chg="del mod modGraphic">
          <ac:chgData name="CHEN, KATHY (PGR)" userId="S::u2267086@live.warwick.ac.uk::33ad319c-faab-44e7-b730-ab3160d18fae" providerId="AD" clId="Web-{03FF42CE-74F1-4D48-8408-0B1458CACA29}" dt="2023-02-28T01:34:32.525" v="31"/>
          <ac:graphicFrameMkLst>
            <pc:docMk/>
            <pc:sldMk cId="3351741733" sldId="455"/>
            <ac:graphicFrameMk id="8" creationId="{78338658-5131-67A9-BCA4-0D24A506A4CA}"/>
          </ac:graphicFrameMkLst>
        </pc:graphicFrameChg>
        <pc:picChg chg="add mod">
          <ac:chgData name="CHEN, KATHY (PGR)" userId="S::u2267086@live.warwick.ac.uk::33ad319c-faab-44e7-b730-ab3160d18fae" providerId="AD" clId="Web-{03FF42CE-74F1-4D48-8408-0B1458CACA29}" dt="2023-02-28T01:36:37.003" v="67" actId="1076"/>
          <ac:picMkLst>
            <pc:docMk/>
            <pc:sldMk cId="3351741733" sldId="455"/>
            <ac:picMk id="6" creationId="{BB14F01A-CBDE-622B-9214-41AD0C22DD7B}"/>
          </ac:picMkLst>
        </pc:picChg>
      </pc:sldChg>
      <pc:sldChg chg="addSp delSp modSp add replId">
        <pc:chgData name="CHEN, KATHY (PGR)" userId="S::u2267086@live.warwick.ac.uk::33ad319c-faab-44e7-b730-ab3160d18fae" providerId="AD" clId="Web-{03FF42CE-74F1-4D48-8408-0B1458CACA29}" dt="2023-02-28T01:37:09.630" v="80" actId="20577"/>
        <pc:sldMkLst>
          <pc:docMk/>
          <pc:sldMk cId="268734805" sldId="456"/>
        </pc:sldMkLst>
        <pc:spChg chg="mod">
          <ac:chgData name="CHEN, KATHY (PGR)" userId="S::u2267086@live.warwick.ac.uk::33ad319c-faab-44e7-b730-ab3160d18fae" providerId="AD" clId="Web-{03FF42CE-74F1-4D48-8408-0B1458CACA29}" dt="2023-02-28T01:37:09.630" v="80" actId="20577"/>
          <ac:spMkLst>
            <pc:docMk/>
            <pc:sldMk cId="268734805" sldId="456"/>
            <ac:spMk id="9" creationId="{3999A5CF-70EF-EF48-654B-3164EC0BDE79}"/>
          </ac:spMkLst>
        </pc:spChg>
        <pc:picChg chg="del">
          <ac:chgData name="CHEN, KATHY (PGR)" userId="S::u2267086@live.warwick.ac.uk::33ad319c-faab-44e7-b730-ab3160d18fae" providerId="AD" clId="Web-{03FF42CE-74F1-4D48-8408-0B1458CACA29}" dt="2023-02-28T01:36:48.660" v="73"/>
          <ac:picMkLst>
            <pc:docMk/>
            <pc:sldMk cId="268734805" sldId="456"/>
            <ac:picMk id="6" creationId="{BB14F01A-CBDE-622B-9214-41AD0C22DD7B}"/>
          </ac:picMkLst>
        </pc:picChg>
        <pc:picChg chg="add mod">
          <ac:chgData name="CHEN, KATHY (PGR)" userId="S::u2267086@live.warwick.ac.uk::33ad319c-faab-44e7-b730-ab3160d18fae" providerId="AD" clId="Web-{03FF42CE-74F1-4D48-8408-0B1458CACA29}" dt="2023-02-28T01:37:00.895" v="75" actId="1076"/>
          <ac:picMkLst>
            <pc:docMk/>
            <pc:sldMk cId="268734805" sldId="456"/>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7:44.834" v="89" actId="20577"/>
        <pc:sldMkLst>
          <pc:docMk/>
          <pc:sldMk cId="3833042368" sldId="457"/>
        </pc:sldMkLst>
        <pc:spChg chg="mod">
          <ac:chgData name="CHEN, KATHY (PGR)" userId="S::u2267086@live.warwick.ac.uk::33ad319c-faab-44e7-b730-ab3160d18fae" providerId="AD" clId="Web-{03FF42CE-74F1-4D48-8408-0B1458CACA29}" dt="2023-02-28T01:37:44.834" v="89" actId="20577"/>
          <ac:spMkLst>
            <pc:docMk/>
            <pc:sldMk cId="3833042368" sldId="457"/>
            <ac:spMk id="9" creationId="{3999A5CF-70EF-EF48-654B-3164EC0BDE79}"/>
          </ac:spMkLst>
        </pc:spChg>
        <pc:picChg chg="add mod">
          <ac:chgData name="CHEN, KATHY (PGR)" userId="S::u2267086@live.warwick.ac.uk::33ad319c-faab-44e7-b730-ab3160d18fae" providerId="AD" clId="Web-{03FF42CE-74F1-4D48-8408-0B1458CACA29}" dt="2023-02-28T01:37:39.537" v="87" actId="1076"/>
          <ac:picMkLst>
            <pc:docMk/>
            <pc:sldMk cId="3833042368" sldId="457"/>
            <ac:picMk id="6" creationId="{5AE78799-AF9F-B3D1-12E1-C8A41C0CFD45}"/>
          </ac:picMkLst>
        </pc:picChg>
        <pc:picChg chg="del">
          <ac:chgData name="CHEN, KATHY (PGR)" userId="S::u2267086@live.warwick.ac.uk::33ad319c-faab-44e7-b730-ab3160d18fae" providerId="AD" clId="Web-{03FF42CE-74F1-4D48-8408-0B1458CACA29}" dt="2023-02-28T01:37:13.380" v="82"/>
          <ac:picMkLst>
            <pc:docMk/>
            <pc:sldMk cId="3833042368" sldId="457"/>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8:30.429" v="104" actId="20577"/>
        <pc:sldMkLst>
          <pc:docMk/>
          <pc:sldMk cId="491476620" sldId="458"/>
        </pc:sldMkLst>
        <pc:spChg chg="mod">
          <ac:chgData name="CHEN, KATHY (PGR)" userId="S::u2267086@live.warwick.ac.uk::33ad319c-faab-44e7-b730-ab3160d18fae" providerId="AD" clId="Web-{03FF42CE-74F1-4D48-8408-0B1458CACA29}" dt="2023-02-28T01:38:30.429" v="104" actId="20577"/>
          <ac:spMkLst>
            <pc:docMk/>
            <pc:sldMk cId="491476620" sldId="458"/>
            <ac:spMk id="9" creationId="{3999A5CF-70EF-EF48-654B-3164EC0BDE79}"/>
          </ac:spMkLst>
        </pc:spChg>
        <pc:picChg chg="del">
          <ac:chgData name="CHEN, KATHY (PGR)" userId="S::u2267086@live.warwick.ac.uk::33ad319c-faab-44e7-b730-ab3160d18fae" providerId="AD" clId="Web-{03FF42CE-74F1-4D48-8408-0B1458CACA29}" dt="2023-02-28T01:37:50.928" v="91"/>
          <ac:picMkLst>
            <pc:docMk/>
            <pc:sldMk cId="491476620" sldId="458"/>
            <ac:picMk id="6" creationId="{5AE78799-AF9F-B3D1-12E1-C8A41C0CFD45}"/>
          </ac:picMkLst>
        </pc:picChg>
        <pc:picChg chg="add mod">
          <ac:chgData name="CHEN, KATHY (PGR)" userId="S::u2267086@live.warwick.ac.uk::33ad319c-faab-44e7-b730-ab3160d18fae" providerId="AD" clId="Web-{03FF42CE-74F1-4D48-8408-0B1458CACA29}" dt="2023-02-28T01:38:20.132" v="97" actId="1076"/>
          <ac:picMkLst>
            <pc:docMk/>
            <pc:sldMk cId="491476620" sldId="458"/>
            <ac:picMk id="8" creationId="{9B45394A-77D3-E520-CAF7-287B92749FA6}"/>
          </ac:picMkLst>
        </pc:picChg>
      </pc:sldChg>
      <pc:sldChg chg="delSp modSp add replId">
        <pc:chgData name="CHEN, KATHY (PGR)" userId="S::u2267086@live.warwick.ac.uk::33ad319c-faab-44e7-b730-ab3160d18fae" providerId="AD" clId="Web-{03FF42CE-74F1-4D48-8408-0B1458CACA29}" dt="2023-02-28T01:39:29.947" v="136" actId="20577"/>
        <pc:sldMkLst>
          <pc:docMk/>
          <pc:sldMk cId="492976155" sldId="459"/>
        </pc:sldMkLst>
        <pc:spChg chg="mod">
          <ac:chgData name="CHEN, KATHY (PGR)" userId="S::u2267086@live.warwick.ac.uk::33ad319c-faab-44e7-b730-ab3160d18fae" providerId="AD" clId="Web-{03FF42CE-74F1-4D48-8408-0B1458CACA29}" dt="2023-02-28T01:39:09.462" v="129" actId="20577"/>
          <ac:spMkLst>
            <pc:docMk/>
            <pc:sldMk cId="492976155" sldId="459"/>
            <ac:spMk id="2" creationId="{20C34B7D-E70A-2934-8E22-8DFD850923A8}"/>
          </ac:spMkLst>
        </pc:spChg>
        <pc:spChg chg="mod">
          <ac:chgData name="CHEN, KATHY (PGR)" userId="S::u2267086@live.warwick.ac.uk::33ad319c-faab-44e7-b730-ab3160d18fae" providerId="AD" clId="Web-{03FF42CE-74F1-4D48-8408-0B1458CACA29}" dt="2023-02-28T01:39:29.947" v="136" actId="20577"/>
          <ac:spMkLst>
            <pc:docMk/>
            <pc:sldMk cId="492976155" sldId="459"/>
            <ac:spMk id="9" creationId="{3999A5CF-70EF-EF48-654B-3164EC0BDE79}"/>
          </ac:spMkLst>
        </pc:spChg>
        <pc:picChg chg="del">
          <ac:chgData name="CHEN, KATHY (PGR)" userId="S::u2267086@live.warwick.ac.uk::33ad319c-faab-44e7-b730-ab3160d18fae" providerId="AD" clId="Web-{03FF42CE-74F1-4D48-8408-0B1458CACA29}" dt="2023-02-28T01:38:33.523" v="106"/>
          <ac:picMkLst>
            <pc:docMk/>
            <pc:sldMk cId="492976155" sldId="459"/>
            <ac:picMk id="8" creationId="{9B45394A-77D3-E520-CAF7-287B92749FA6}"/>
          </ac:picMkLst>
        </pc:picChg>
      </pc:sldChg>
      <pc:sldChg chg="addSp modSp add replId">
        <pc:chgData name="CHEN, KATHY (PGR)" userId="S::u2267086@live.warwick.ac.uk::33ad319c-faab-44e7-b730-ab3160d18fae" providerId="AD" clId="Web-{03FF42CE-74F1-4D48-8408-0B1458CACA29}" dt="2023-02-28T01:45:17.649" v="304" actId="20577"/>
        <pc:sldMkLst>
          <pc:docMk/>
          <pc:sldMk cId="1263007995" sldId="460"/>
        </pc:sldMkLst>
        <pc:spChg chg="mod">
          <ac:chgData name="CHEN, KATHY (PGR)" userId="S::u2267086@live.warwick.ac.uk::33ad319c-faab-44e7-b730-ab3160d18fae" providerId="AD" clId="Web-{03FF42CE-74F1-4D48-8408-0B1458CACA29}" dt="2023-02-28T01:45:17.649" v="304" actId="20577"/>
          <ac:spMkLst>
            <pc:docMk/>
            <pc:sldMk cId="1263007995" sldId="460"/>
            <ac:spMk id="9" creationId="{3999A5CF-70EF-EF48-654B-3164EC0BDE79}"/>
          </ac:spMkLst>
        </pc:spChg>
        <pc:picChg chg="add mod">
          <ac:chgData name="CHEN, KATHY (PGR)" userId="S::u2267086@live.warwick.ac.uk::33ad319c-faab-44e7-b730-ab3160d18fae" providerId="AD" clId="Web-{03FF42CE-74F1-4D48-8408-0B1458CACA29}" dt="2023-02-28T01:44:43.054" v="293" actId="1076"/>
          <ac:picMkLst>
            <pc:docMk/>
            <pc:sldMk cId="1263007995" sldId="460"/>
            <ac:picMk id="6" creationId="{F441CC1A-352B-2368-CDFE-36C28E66A4D4}"/>
          </ac:picMkLst>
        </pc:picChg>
        <pc:picChg chg="add mod">
          <ac:chgData name="CHEN, KATHY (PGR)" userId="S::u2267086@live.warwick.ac.uk::33ad319c-faab-44e7-b730-ab3160d18fae" providerId="AD" clId="Web-{03FF42CE-74F1-4D48-8408-0B1458CACA29}" dt="2023-02-28T01:44:31.538" v="289" actId="1076"/>
          <ac:picMkLst>
            <pc:docMk/>
            <pc:sldMk cId="1263007995" sldId="460"/>
            <ac:picMk id="8" creationId="{AB965F75-4D76-498D-F63F-8ED1371BD404}"/>
          </ac:picMkLst>
        </pc:picChg>
        <pc:picChg chg="add mod">
          <ac:chgData name="CHEN, KATHY (PGR)" userId="S::u2267086@live.warwick.ac.uk::33ad319c-faab-44e7-b730-ab3160d18fae" providerId="AD" clId="Web-{03FF42CE-74F1-4D48-8408-0B1458CACA29}" dt="2023-02-28T01:45:12.165" v="301" actId="1076"/>
          <ac:picMkLst>
            <pc:docMk/>
            <pc:sldMk cId="1263007995" sldId="460"/>
            <ac:picMk id="10" creationId="{AF7D9FA2-6760-21E3-5974-8757D1E247AB}"/>
          </ac:picMkLst>
        </pc:picChg>
      </pc:sldChg>
      <pc:sldChg chg="addSp delSp modSp add replId">
        <pc:chgData name="CHEN, KATHY (PGR)" userId="S::u2267086@live.warwick.ac.uk::33ad319c-faab-44e7-b730-ab3160d18fae" providerId="AD" clId="Web-{03FF42CE-74F1-4D48-8408-0B1458CACA29}" dt="2023-02-28T01:46:23.808" v="325" actId="20577"/>
        <pc:sldMkLst>
          <pc:docMk/>
          <pc:sldMk cId="4262654498" sldId="461"/>
        </pc:sldMkLst>
        <pc:spChg chg="mod">
          <ac:chgData name="CHEN, KATHY (PGR)" userId="S::u2267086@live.warwick.ac.uk::33ad319c-faab-44e7-b730-ab3160d18fae" providerId="AD" clId="Web-{03FF42CE-74F1-4D48-8408-0B1458CACA29}" dt="2023-02-28T01:46:23.808" v="325" actId="20577"/>
          <ac:spMkLst>
            <pc:docMk/>
            <pc:sldMk cId="4262654498" sldId="461"/>
            <ac:spMk id="9" creationId="{3999A5CF-70EF-EF48-654B-3164EC0BDE79}"/>
          </ac:spMkLst>
        </pc:spChg>
        <pc:picChg chg="del">
          <ac:chgData name="CHEN, KATHY (PGR)" userId="S::u2267086@live.warwick.ac.uk::33ad319c-faab-44e7-b730-ab3160d18fae" providerId="AD" clId="Web-{03FF42CE-74F1-4D48-8408-0B1458CACA29}" dt="2023-02-28T01:45:22.665" v="307"/>
          <ac:picMkLst>
            <pc:docMk/>
            <pc:sldMk cId="4262654498" sldId="461"/>
            <ac:picMk id="6" creationId="{F441CC1A-352B-2368-CDFE-36C28E66A4D4}"/>
          </ac:picMkLst>
        </pc:picChg>
        <pc:picChg chg="del">
          <ac:chgData name="CHEN, KATHY (PGR)" userId="S::u2267086@live.warwick.ac.uk::33ad319c-faab-44e7-b730-ab3160d18fae" providerId="AD" clId="Web-{03FF42CE-74F1-4D48-8408-0B1458CACA29}" dt="2023-02-28T01:45:21.477" v="306"/>
          <ac:picMkLst>
            <pc:docMk/>
            <pc:sldMk cId="4262654498" sldId="461"/>
            <ac:picMk id="8" creationId="{AB965F75-4D76-498D-F63F-8ED1371BD404}"/>
          </ac:picMkLst>
        </pc:picChg>
        <pc:picChg chg="del">
          <ac:chgData name="CHEN, KATHY (PGR)" userId="S::u2267086@live.warwick.ac.uk::33ad319c-faab-44e7-b730-ab3160d18fae" providerId="AD" clId="Web-{03FF42CE-74F1-4D48-8408-0B1458CACA29}" dt="2023-02-28T01:45:23.884" v="308"/>
          <ac:picMkLst>
            <pc:docMk/>
            <pc:sldMk cId="4262654498" sldId="461"/>
            <ac:picMk id="10" creationId="{AF7D9FA2-6760-21E3-5974-8757D1E247AB}"/>
          </ac:picMkLst>
        </pc:picChg>
        <pc:picChg chg="add mod">
          <ac:chgData name="CHEN, KATHY (PGR)" userId="S::u2267086@live.warwick.ac.uk::33ad319c-faab-44e7-b730-ab3160d18fae" providerId="AD" clId="Web-{03FF42CE-74F1-4D48-8408-0B1458CACA29}" dt="2023-02-28T01:46:04.307" v="315" actId="1076"/>
          <ac:picMkLst>
            <pc:docMk/>
            <pc:sldMk cId="4262654498" sldId="461"/>
            <ac:picMk id="11" creationId="{1BA3274F-78E9-9786-9775-6FDD06EC6B93}"/>
          </ac:picMkLst>
        </pc:picChg>
      </pc:sldChg>
      <pc:sldChg chg="addSp delSp modSp add replId">
        <pc:chgData name="CHEN, KATHY (PGR)" userId="S::u2267086@live.warwick.ac.uk::33ad319c-faab-44e7-b730-ab3160d18fae" providerId="AD" clId="Web-{03FF42CE-74F1-4D48-8408-0B1458CACA29}" dt="2023-02-28T01:49:06.737" v="377"/>
        <pc:sldMkLst>
          <pc:docMk/>
          <pc:sldMk cId="2978617794" sldId="462"/>
        </pc:sldMkLst>
        <pc:spChg chg="mod">
          <ac:chgData name="CHEN, KATHY (PGR)" userId="S::u2267086@live.warwick.ac.uk::33ad319c-faab-44e7-b730-ab3160d18fae" providerId="AD" clId="Web-{03FF42CE-74F1-4D48-8408-0B1458CACA29}" dt="2023-02-28T01:47:30.263" v="344" actId="20577"/>
          <ac:spMkLst>
            <pc:docMk/>
            <pc:sldMk cId="2978617794" sldId="462"/>
            <ac:spMk id="9" creationId="{3999A5CF-70EF-EF48-654B-3164EC0BDE79}"/>
          </ac:spMkLst>
        </pc:spChg>
        <pc:picChg chg="add del mod">
          <ac:chgData name="CHEN, KATHY (PGR)" userId="S::u2267086@live.warwick.ac.uk::33ad319c-faab-44e7-b730-ab3160d18fae" providerId="AD" clId="Web-{03FF42CE-74F1-4D48-8408-0B1458CACA29}" dt="2023-02-28T01:49:06.737" v="377"/>
          <ac:picMkLst>
            <pc:docMk/>
            <pc:sldMk cId="2978617794" sldId="462"/>
            <ac:picMk id="6" creationId="{F40AB291-9BA1-CB37-6F11-686CB973180E}"/>
          </ac:picMkLst>
        </pc:picChg>
        <pc:picChg chg="del">
          <ac:chgData name="CHEN, KATHY (PGR)" userId="S::u2267086@live.warwick.ac.uk::33ad319c-faab-44e7-b730-ab3160d18fae" providerId="AD" clId="Web-{03FF42CE-74F1-4D48-8408-0B1458CACA29}" dt="2023-02-28T01:46:30.089" v="327"/>
          <ac:picMkLst>
            <pc:docMk/>
            <pc:sldMk cId="2978617794" sldId="462"/>
            <ac:picMk id="11" creationId="{1BA3274F-78E9-9786-9775-6FDD06EC6B93}"/>
          </ac:picMkLst>
        </pc:picChg>
      </pc:sldChg>
      <pc:sldChg chg="modSp add replId">
        <pc:chgData name="CHEN, KATHY (PGR)" userId="S::u2267086@live.warwick.ac.uk::33ad319c-faab-44e7-b730-ab3160d18fae" providerId="AD" clId="Web-{03FF42CE-74F1-4D48-8408-0B1458CACA29}" dt="2023-02-28T01:49:01.940" v="376" actId="1076"/>
        <pc:sldMkLst>
          <pc:docMk/>
          <pc:sldMk cId="773189577" sldId="463"/>
        </pc:sldMkLst>
        <pc:spChg chg="mod">
          <ac:chgData name="CHEN, KATHY (PGR)" userId="S::u2267086@live.warwick.ac.uk::33ad319c-faab-44e7-b730-ab3160d18fae" providerId="AD" clId="Web-{03FF42CE-74F1-4D48-8408-0B1458CACA29}" dt="2023-02-28T01:48:56.736" v="375" actId="20577"/>
          <ac:spMkLst>
            <pc:docMk/>
            <pc:sldMk cId="773189577" sldId="463"/>
            <ac:spMk id="9" creationId="{3999A5CF-70EF-EF48-654B-3164EC0BDE79}"/>
          </ac:spMkLst>
        </pc:spChg>
        <pc:picChg chg="mod">
          <ac:chgData name="CHEN, KATHY (PGR)" userId="S::u2267086@live.warwick.ac.uk::33ad319c-faab-44e7-b730-ab3160d18fae" providerId="AD" clId="Web-{03FF42CE-74F1-4D48-8408-0B1458CACA29}" dt="2023-02-28T01:49:01.940" v="376" actId="1076"/>
          <ac:picMkLst>
            <pc:docMk/>
            <pc:sldMk cId="773189577" sldId="463"/>
            <ac:picMk id="6" creationId="{F40AB291-9BA1-CB37-6F11-686CB973180E}"/>
          </ac:picMkLst>
        </pc:picChg>
      </pc:sldChg>
      <pc:sldChg chg="delSp modSp add replId">
        <pc:chgData name="CHEN, KATHY (PGR)" userId="S::u2267086@live.warwick.ac.uk::33ad319c-faab-44e7-b730-ab3160d18fae" providerId="AD" clId="Web-{03FF42CE-74F1-4D48-8408-0B1458CACA29}" dt="2023-02-28T01:49:45.660" v="396" actId="20577"/>
        <pc:sldMkLst>
          <pc:docMk/>
          <pc:sldMk cId="2856215651" sldId="464"/>
        </pc:sldMkLst>
        <pc:spChg chg="mod">
          <ac:chgData name="CHEN, KATHY (PGR)" userId="S::u2267086@live.warwick.ac.uk::33ad319c-faab-44e7-b730-ab3160d18fae" providerId="AD" clId="Web-{03FF42CE-74F1-4D48-8408-0B1458CACA29}" dt="2023-02-28T01:49:45.660" v="396" actId="20577"/>
          <ac:spMkLst>
            <pc:docMk/>
            <pc:sldMk cId="2856215651" sldId="464"/>
            <ac:spMk id="9" creationId="{3999A5CF-70EF-EF48-654B-3164EC0BDE79}"/>
          </ac:spMkLst>
        </pc:spChg>
        <pc:picChg chg="del">
          <ac:chgData name="CHEN, KATHY (PGR)" userId="S::u2267086@live.warwick.ac.uk::33ad319c-faab-44e7-b730-ab3160d18fae" providerId="AD" clId="Web-{03FF42CE-74F1-4D48-8408-0B1458CACA29}" dt="2023-02-28T01:49:23.300" v="379"/>
          <ac:picMkLst>
            <pc:docMk/>
            <pc:sldMk cId="2856215651" sldId="464"/>
            <ac:picMk id="6" creationId="{F40AB291-9BA1-CB37-6F11-686CB973180E}"/>
          </ac:picMkLst>
        </pc:picChg>
      </pc:sldChg>
      <pc:sldChg chg="addSp modSp add replId">
        <pc:chgData name="CHEN, KATHY (PGR)" userId="S::u2267086@live.warwick.ac.uk::33ad319c-faab-44e7-b730-ab3160d18fae" providerId="AD" clId="Web-{03FF42CE-74F1-4D48-8408-0B1458CACA29}" dt="2023-02-28T01:50:27.193" v="407" actId="14100"/>
        <pc:sldMkLst>
          <pc:docMk/>
          <pc:sldMk cId="132157319" sldId="465"/>
        </pc:sldMkLst>
        <pc:spChg chg="mod">
          <ac:chgData name="CHEN, KATHY (PGR)" userId="S::u2267086@live.warwick.ac.uk::33ad319c-faab-44e7-b730-ab3160d18fae" providerId="AD" clId="Web-{03FF42CE-74F1-4D48-8408-0B1458CACA29}" dt="2023-02-28T01:49:52.973" v="399" actId="20577"/>
          <ac:spMkLst>
            <pc:docMk/>
            <pc:sldMk cId="132157319" sldId="465"/>
            <ac:spMk id="9" creationId="{3999A5CF-70EF-EF48-654B-3164EC0BDE79}"/>
          </ac:spMkLst>
        </pc:spChg>
        <pc:picChg chg="add mod">
          <ac:chgData name="CHEN, KATHY (PGR)" userId="S::u2267086@live.warwick.ac.uk::33ad319c-faab-44e7-b730-ab3160d18fae" providerId="AD" clId="Web-{03FF42CE-74F1-4D48-8408-0B1458CACA29}" dt="2023-02-28T01:50:27.193" v="407" actId="14100"/>
          <ac:picMkLst>
            <pc:docMk/>
            <pc:sldMk cId="132157319" sldId="465"/>
            <ac:picMk id="6" creationId="{373531E3-6ADB-2812-76F3-CE683FAC7F25}"/>
          </ac:picMkLst>
        </pc:picChg>
      </pc:sldChg>
      <pc:sldChg chg="delSp modSp add replId">
        <pc:chgData name="CHEN, KATHY (PGR)" userId="S::u2267086@live.warwick.ac.uk::33ad319c-faab-44e7-b730-ab3160d18fae" providerId="AD" clId="Web-{03FF42CE-74F1-4D48-8408-0B1458CACA29}" dt="2023-02-28T01:51:14.257" v="419" actId="20577"/>
        <pc:sldMkLst>
          <pc:docMk/>
          <pc:sldMk cId="2577113188" sldId="466"/>
        </pc:sldMkLst>
        <pc:spChg chg="mod">
          <ac:chgData name="CHEN, KATHY (PGR)" userId="S::u2267086@live.warwick.ac.uk::33ad319c-faab-44e7-b730-ab3160d18fae" providerId="AD" clId="Web-{03FF42CE-74F1-4D48-8408-0B1458CACA29}" dt="2023-02-28T01:51:14.257" v="419" actId="20577"/>
          <ac:spMkLst>
            <pc:docMk/>
            <pc:sldMk cId="2577113188" sldId="466"/>
            <ac:spMk id="9" creationId="{3999A5CF-70EF-EF48-654B-3164EC0BDE79}"/>
          </ac:spMkLst>
        </pc:spChg>
        <pc:picChg chg="del">
          <ac:chgData name="CHEN, KATHY (PGR)" userId="S::u2267086@live.warwick.ac.uk::33ad319c-faab-44e7-b730-ab3160d18fae" providerId="AD" clId="Web-{03FF42CE-74F1-4D48-8408-0B1458CACA29}" dt="2023-02-28T01:50:34.787" v="409"/>
          <ac:picMkLst>
            <pc:docMk/>
            <pc:sldMk cId="2577113188" sldId="466"/>
            <ac:picMk id="6" creationId="{373531E3-6ADB-2812-76F3-CE683FAC7F25}"/>
          </ac:picMkLst>
        </pc:picChg>
      </pc:sldChg>
      <pc:sldChg chg="addSp modSp add replId">
        <pc:chgData name="CHEN, KATHY (PGR)" userId="S::u2267086@live.warwick.ac.uk::33ad319c-faab-44e7-b730-ab3160d18fae" providerId="AD" clId="Web-{03FF42CE-74F1-4D48-8408-0B1458CACA29}" dt="2023-02-28T01:51:38.148" v="426" actId="14100"/>
        <pc:sldMkLst>
          <pc:docMk/>
          <pc:sldMk cId="1415556350" sldId="467"/>
        </pc:sldMkLst>
        <pc:spChg chg="mod">
          <ac:chgData name="CHEN, KATHY (PGR)" userId="S::u2267086@live.warwick.ac.uk::33ad319c-faab-44e7-b730-ab3160d18fae" providerId="AD" clId="Web-{03FF42CE-74F1-4D48-8408-0B1458CACA29}" dt="2023-02-28T01:51:20.616" v="422" actId="20577"/>
          <ac:spMkLst>
            <pc:docMk/>
            <pc:sldMk cId="1415556350" sldId="467"/>
            <ac:spMk id="9" creationId="{3999A5CF-70EF-EF48-654B-3164EC0BDE79}"/>
          </ac:spMkLst>
        </pc:spChg>
        <pc:picChg chg="add mod">
          <ac:chgData name="CHEN, KATHY (PGR)" userId="S::u2267086@live.warwick.ac.uk::33ad319c-faab-44e7-b730-ab3160d18fae" providerId="AD" clId="Web-{03FF42CE-74F1-4D48-8408-0B1458CACA29}" dt="2023-02-28T01:51:38.148" v="426" actId="14100"/>
          <ac:picMkLst>
            <pc:docMk/>
            <pc:sldMk cId="1415556350" sldId="467"/>
            <ac:picMk id="6" creationId="{44CD436A-A278-916A-5044-DFDB61BE98E4}"/>
          </ac:picMkLst>
        </pc:picChg>
      </pc:sldChg>
      <pc:sldChg chg="delSp modSp add replId">
        <pc:chgData name="CHEN, KATHY (PGR)" userId="S::u2267086@live.warwick.ac.uk::33ad319c-faab-44e7-b730-ab3160d18fae" providerId="AD" clId="Web-{03FF42CE-74F1-4D48-8408-0B1458CACA29}" dt="2023-02-28T01:52:52.154" v="438" actId="1076"/>
        <pc:sldMkLst>
          <pc:docMk/>
          <pc:sldMk cId="1486414231" sldId="468"/>
        </pc:sldMkLst>
        <pc:spChg chg="mod">
          <ac:chgData name="CHEN, KATHY (PGR)" userId="S::u2267086@live.warwick.ac.uk::33ad319c-faab-44e7-b730-ab3160d18fae" providerId="AD" clId="Web-{03FF42CE-74F1-4D48-8408-0B1458CACA29}" dt="2023-02-28T01:52:46.010" v="437" actId="1076"/>
          <ac:spMkLst>
            <pc:docMk/>
            <pc:sldMk cId="1486414231" sldId="468"/>
            <ac:spMk id="2" creationId="{20C34B7D-E70A-2934-8E22-8DFD850923A8}"/>
          </ac:spMkLst>
        </pc:spChg>
        <pc:spChg chg="mod">
          <ac:chgData name="CHEN, KATHY (PGR)" userId="S::u2267086@live.warwick.ac.uk::33ad319c-faab-44e7-b730-ab3160d18fae" providerId="AD" clId="Web-{03FF42CE-74F1-4D48-8408-0B1458CACA29}" dt="2023-02-28T01:52:52.154" v="438" actId="1076"/>
          <ac:spMkLst>
            <pc:docMk/>
            <pc:sldMk cId="1486414231" sldId="468"/>
            <ac:spMk id="9" creationId="{3999A5CF-70EF-EF48-654B-3164EC0BDE79}"/>
          </ac:spMkLst>
        </pc:spChg>
        <pc:picChg chg="del">
          <ac:chgData name="CHEN, KATHY (PGR)" userId="S::u2267086@live.warwick.ac.uk::33ad319c-faab-44e7-b730-ab3160d18fae" providerId="AD" clId="Web-{03FF42CE-74F1-4D48-8408-0B1458CACA29}" dt="2023-02-28T01:51:43.132" v="428"/>
          <ac:picMkLst>
            <pc:docMk/>
            <pc:sldMk cId="1486414231" sldId="468"/>
            <ac:picMk id="6" creationId="{44CD436A-A278-916A-5044-DFDB61BE98E4}"/>
          </ac:picMkLst>
        </pc:picChg>
      </pc:sldChg>
      <pc:sldChg chg="addSp modSp add replId">
        <pc:chgData name="CHEN, KATHY (PGR)" userId="S::u2267086@live.warwick.ac.uk::33ad319c-faab-44e7-b730-ab3160d18fae" providerId="AD" clId="Web-{03FF42CE-74F1-4D48-8408-0B1458CACA29}" dt="2023-02-28T01:53:33.171" v="451" actId="1076"/>
        <pc:sldMkLst>
          <pc:docMk/>
          <pc:sldMk cId="619185892" sldId="469"/>
        </pc:sldMkLst>
        <pc:spChg chg="mod">
          <ac:chgData name="CHEN, KATHY (PGR)" userId="S::u2267086@live.warwick.ac.uk::33ad319c-faab-44e7-b730-ab3160d18fae" providerId="AD" clId="Web-{03FF42CE-74F1-4D48-8408-0B1458CACA29}" dt="2023-02-28T01:53:13.374" v="445" actId="20577"/>
          <ac:spMkLst>
            <pc:docMk/>
            <pc:sldMk cId="619185892" sldId="469"/>
            <ac:spMk id="9" creationId="{3999A5CF-70EF-EF48-654B-3164EC0BDE79}"/>
          </ac:spMkLst>
        </pc:spChg>
        <pc:picChg chg="add mod">
          <ac:chgData name="CHEN, KATHY (PGR)" userId="S::u2267086@live.warwick.ac.uk::33ad319c-faab-44e7-b730-ab3160d18fae" providerId="AD" clId="Web-{03FF42CE-74F1-4D48-8408-0B1458CACA29}" dt="2023-02-28T01:53:33.171" v="451" actId="1076"/>
          <ac:picMkLst>
            <pc:docMk/>
            <pc:sldMk cId="619185892" sldId="469"/>
            <ac:picMk id="6" creationId="{85E153E6-9545-A3E6-E5ED-CFFFE0AFF099}"/>
          </ac:picMkLst>
        </pc:picChg>
      </pc:sldChg>
      <pc:sldChg chg="delSp modSp add replId">
        <pc:chgData name="CHEN, KATHY (PGR)" userId="S::u2267086@live.warwick.ac.uk::33ad319c-faab-44e7-b730-ab3160d18fae" providerId="AD" clId="Web-{03FF42CE-74F1-4D48-8408-0B1458CACA29}" dt="2023-02-28T01:54:58.646" v="474" actId="20577"/>
        <pc:sldMkLst>
          <pc:docMk/>
          <pc:sldMk cId="356852243" sldId="470"/>
        </pc:sldMkLst>
        <pc:spChg chg="mod">
          <ac:chgData name="CHEN, KATHY (PGR)" userId="S::u2267086@live.warwick.ac.uk::33ad319c-faab-44e7-b730-ab3160d18fae" providerId="AD" clId="Web-{03FF42CE-74F1-4D48-8408-0B1458CACA29}" dt="2023-02-28T01:54:25.986" v="464" actId="20577"/>
          <ac:spMkLst>
            <pc:docMk/>
            <pc:sldMk cId="356852243" sldId="470"/>
            <ac:spMk id="2" creationId="{20C34B7D-E70A-2934-8E22-8DFD850923A8}"/>
          </ac:spMkLst>
        </pc:spChg>
        <pc:spChg chg="mod">
          <ac:chgData name="CHEN, KATHY (PGR)" userId="S::u2267086@live.warwick.ac.uk::33ad319c-faab-44e7-b730-ab3160d18fae" providerId="AD" clId="Web-{03FF42CE-74F1-4D48-8408-0B1458CACA29}" dt="2023-02-28T01:54:58.646" v="474" actId="20577"/>
          <ac:spMkLst>
            <pc:docMk/>
            <pc:sldMk cId="356852243" sldId="470"/>
            <ac:spMk id="9" creationId="{3999A5CF-70EF-EF48-654B-3164EC0BDE79}"/>
          </ac:spMkLst>
        </pc:spChg>
        <pc:picChg chg="del">
          <ac:chgData name="CHEN, KATHY (PGR)" userId="S::u2267086@live.warwick.ac.uk::33ad319c-faab-44e7-b730-ab3160d18fae" providerId="AD" clId="Web-{03FF42CE-74F1-4D48-8408-0B1458CACA29}" dt="2023-02-28T01:53:38.375" v="453"/>
          <ac:picMkLst>
            <pc:docMk/>
            <pc:sldMk cId="356852243" sldId="470"/>
            <ac:picMk id="6" creationId="{85E153E6-9545-A3E6-E5ED-CFFFE0AFF099}"/>
          </ac:picMkLst>
        </pc:picChg>
      </pc:sldChg>
      <pc:sldChg chg="addSp modSp add replId">
        <pc:chgData name="CHEN, KATHY (PGR)" userId="S::u2267086@live.warwick.ac.uk::33ad319c-faab-44e7-b730-ab3160d18fae" providerId="AD" clId="Web-{03FF42CE-74F1-4D48-8408-0B1458CACA29}" dt="2023-02-28T01:56:55.306" v="522" actId="20577"/>
        <pc:sldMkLst>
          <pc:docMk/>
          <pc:sldMk cId="180401381" sldId="471"/>
        </pc:sldMkLst>
        <pc:spChg chg="mod">
          <ac:chgData name="CHEN, KATHY (PGR)" userId="S::u2267086@live.warwick.ac.uk::33ad319c-faab-44e7-b730-ab3160d18fae" providerId="AD" clId="Web-{03FF42CE-74F1-4D48-8408-0B1458CACA29}" dt="2023-02-28T01:56:55.306" v="522" actId="20577"/>
          <ac:spMkLst>
            <pc:docMk/>
            <pc:sldMk cId="180401381" sldId="471"/>
            <ac:spMk id="9" creationId="{3999A5CF-70EF-EF48-654B-3164EC0BDE79}"/>
          </ac:spMkLst>
        </pc:spChg>
        <pc:picChg chg="add mod">
          <ac:chgData name="CHEN, KATHY (PGR)" userId="S::u2267086@live.warwick.ac.uk::33ad319c-faab-44e7-b730-ab3160d18fae" providerId="AD" clId="Web-{03FF42CE-74F1-4D48-8408-0B1458CACA29}" dt="2023-02-28T01:56:35.289" v="508" actId="1076"/>
          <ac:picMkLst>
            <pc:docMk/>
            <pc:sldMk cId="180401381" sldId="471"/>
            <ac:picMk id="6" creationId="{2294BED3-0FD5-F04D-97E3-67387E4D25CC}"/>
          </ac:picMkLst>
        </pc:picChg>
        <pc:picChg chg="add mod">
          <ac:chgData name="CHEN, KATHY (PGR)" userId="S::u2267086@live.warwick.ac.uk::33ad319c-faab-44e7-b730-ab3160d18fae" providerId="AD" clId="Web-{03FF42CE-74F1-4D48-8408-0B1458CACA29}" dt="2023-02-28T01:56:31.805" v="507" actId="1076"/>
          <ac:picMkLst>
            <pc:docMk/>
            <pc:sldMk cId="180401381" sldId="471"/>
            <ac:picMk id="8" creationId="{A0ACE665-A957-70E8-9C97-701772FA632E}"/>
          </ac:picMkLst>
        </pc:picChg>
      </pc:sldChg>
      <pc:sldChg chg="addSp delSp modSp add replId">
        <pc:chgData name="CHEN, KATHY (PGR)" userId="S::u2267086@live.warwick.ac.uk::33ad319c-faab-44e7-b730-ab3160d18fae" providerId="AD" clId="Web-{03FF42CE-74F1-4D48-8408-0B1458CACA29}" dt="2023-02-28T01:58:48.140" v="559" actId="1076"/>
        <pc:sldMkLst>
          <pc:docMk/>
          <pc:sldMk cId="3871994779" sldId="472"/>
        </pc:sldMkLst>
        <pc:spChg chg="mod">
          <ac:chgData name="CHEN, KATHY (PGR)" userId="S::u2267086@live.warwick.ac.uk::33ad319c-faab-44e7-b730-ab3160d18fae" providerId="AD" clId="Web-{03FF42CE-74F1-4D48-8408-0B1458CACA29}" dt="2023-02-28T01:58:45.515" v="558" actId="20577"/>
          <ac:spMkLst>
            <pc:docMk/>
            <pc:sldMk cId="3871994779" sldId="472"/>
            <ac:spMk id="9" creationId="{3999A5CF-70EF-EF48-654B-3164EC0BDE79}"/>
          </ac:spMkLst>
        </pc:spChg>
        <pc:picChg chg="del">
          <ac:chgData name="CHEN, KATHY (PGR)" userId="S::u2267086@live.warwick.ac.uk::33ad319c-faab-44e7-b730-ab3160d18fae" providerId="AD" clId="Web-{03FF42CE-74F1-4D48-8408-0B1458CACA29}" dt="2023-02-28T01:57:00.368" v="525"/>
          <ac:picMkLst>
            <pc:docMk/>
            <pc:sldMk cId="3871994779" sldId="472"/>
            <ac:picMk id="6" creationId="{2294BED3-0FD5-F04D-97E3-67387E4D25CC}"/>
          </ac:picMkLst>
        </pc:picChg>
        <pc:picChg chg="del">
          <ac:chgData name="CHEN, KATHY (PGR)" userId="S::u2267086@live.warwick.ac.uk::33ad319c-faab-44e7-b730-ab3160d18fae" providerId="AD" clId="Web-{03FF42CE-74F1-4D48-8408-0B1458CACA29}" dt="2023-02-28T01:56:59.134" v="524"/>
          <ac:picMkLst>
            <pc:docMk/>
            <pc:sldMk cId="3871994779" sldId="472"/>
            <ac:picMk id="8" creationId="{A0ACE665-A957-70E8-9C97-701772FA632E}"/>
          </ac:picMkLst>
        </pc:picChg>
        <pc:picChg chg="add mod">
          <ac:chgData name="CHEN, KATHY (PGR)" userId="S::u2267086@live.warwick.ac.uk::33ad319c-faab-44e7-b730-ab3160d18fae" providerId="AD" clId="Web-{03FF42CE-74F1-4D48-8408-0B1458CACA29}" dt="2023-02-28T01:58:48.140" v="559" actId="1076"/>
          <ac:picMkLst>
            <pc:docMk/>
            <pc:sldMk cId="3871994779" sldId="472"/>
            <ac:picMk id="10" creationId="{72F6D278-8455-A24A-D86D-360DBAD35F34}"/>
          </ac:picMkLst>
        </pc:picChg>
      </pc:sldChg>
      <pc:sldChg chg="delSp modSp add replId">
        <pc:chgData name="CHEN, KATHY (PGR)" userId="S::u2267086@live.warwick.ac.uk::33ad319c-faab-44e7-b730-ab3160d18fae" providerId="AD" clId="Web-{03FF42CE-74F1-4D48-8408-0B1458CACA29}" dt="2023-02-28T01:59:26.547" v="582" actId="20577"/>
        <pc:sldMkLst>
          <pc:docMk/>
          <pc:sldMk cId="3922420059" sldId="473"/>
        </pc:sldMkLst>
        <pc:spChg chg="mod">
          <ac:chgData name="CHEN, KATHY (PGR)" userId="S::u2267086@live.warwick.ac.uk::33ad319c-faab-44e7-b730-ab3160d18fae" providerId="AD" clId="Web-{03FF42CE-74F1-4D48-8408-0B1458CACA29}" dt="2023-02-28T01:59:26.547" v="582" actId="20577"/>
          <ac:spMkLst>
            <pc:docMk/>
            <pc:sldMk cId="3922420059" sldId="473"/>
            <ac:spMk id="9" creationId="{3999A5CF-70EF-EF48-654B-3164EC0BDE79}"/>
          </ac:spMkLst>
        </pc:spChg>
        <pc:picChg chg="del">
          <ac:chgData name="CHEN, KATHY (PGR)" userId="S::u2267086@live.warwick.ac.uk::33ad319c-faab-44e7-b730-ab3160d18fae" providerId="AD" clId="Web-{03FF42CE-74F1-4D48-8408-0B1458CACA29}" dt="2023-02-28T01:58:12.529" v="553"/>
          <ac:picMkLst>
            <pc:docMk/>
            <pc:sldMk cId="3922420059" sldId="473"/>
            <ac:picMk id="10" creationId="{72F6D278-8455-A24A-D86D-360DBAD35F34}"/>
          </ac:picMkLst>
        </pc:picChg>
      </pc:sldChg>
      <pc:sldChg chg="addSp modSp add replId">
        <pc:chgData name="CHEN, KATHY (PGR)" userId="S::u2267086@live.warwick.ac.uk::33ad319c-faab-44e7-b730-ab3160d18fae" providerId="AD" clId="Web-{03FF42CE-74F1-4D48-8408-0B1458CACA29}" dt="2023-02-28T02:01:07.238" v="625" actId="20577"/>
        <pc:sldMkLst>
          <pc:docMk/>
          <pc:sldMk cId="2435515433" sldId="474"/>
        </pc:sldMkLst>
        <pc:spChg chg="mod">
          <ac:chgData name="CHEN, KATHY (PGR)" userId="S::u2267086@live.warwick.ac.uk::33ad319c-faab-44e7-b730-ab3160d18fae" providerId="AD" clId="Web-{03FF42CE-74F1-4D48-8408-0B1458CACA29}" dt="2023-02-28T02:01:07.238" v="625" actId="20577"/>
          <ac:spMkLst>
            <pc:docMk/>
            <pc:sldMk cId="2435515433" sldId="474"/>
            <ac:spMk id="9" creationId="{3999A5CF-70EF-EF48-654B-3164EC0BDE79}"/>
          </ac:spMkLst>
        </pc:spChg>
        <pc:picChg chg="add mod">
          <ac:chgData name="CHEN, KATHY (PGR)" userId="S::u2267086@live.warwick.ac.uk::33ad319c-faab-44e7-b730-ab3160d18fae" providerId="AD" clId="Web-{03FF42CE-74F1-4D48-8408-0B1458CACA29}" dt="2023-02-28T01:59:56.814" v="591" actId="1076"/>
          <ac:picMkLst>
            <pc:docMk/>
            <pc:sldMk cId="2435515433" sldId="474"/>
            <ac:picMk id="6" creationId="{AA890775-B40E-2002-2851-ABC976C86925}"/>
          </ac:picMkLst>
        </pc:picChg>
      </pc:sldChg>
      <pc:sldChg chg="delSp modSp add replId">
        <pc:chgData name="CHEN, KATHY (PGR)" userId="S::u2267086@live.warwick.ac.uk::33ad319c-faab-44e7-b730-ab3160d18fae" providerId="AD" clId="Web-{03FF42CE-74F1-4D48-8408-0B1458CACA29}" dt="2023-02-28T02:01:49.505" v="642" actId="1076"/>
        <pc:sldMkLst>
          <pc:docMk/>
          <pc:sldMk cId="788343336" sldId="475"/>
        </pc:sldMkLst>
        <pc:spChg chg="mod">
          <ac:chgData name="CHEN, KATHY (PGR)" userId="S::u2267086@live.warwick.ac.uk::33ad319c-faab-44e7-b730-ab3160d18fae" providerId="AD" clId="Web-{03FF42CE-74F1-4D48-8408-0B1458CACA29}" dt="2023-02-28T02:01:49.505" v="642" actId="1076"/>
          <ac:spMkLst>
            <pc:docMk/>
            <pc:sldMk cId="788343336" sldId="475"/>
            <ac:spMk id="9" creationId="{3999A5CF-70EF-EF48-654B-3164EC0BDE79}"/>
          </ac:spMkLst>
        </pc:spChg>
        <pc:picChg chg="del">
          <ac:chgData name="CHEN, KATHY (PGR)" userId="S::u2267086@live.warwick.ac.uk::33ad319c-faab-44e7-b730-ab3160d18fae" providerId="AD" clId="Web-{03FF42CE-74F1-4D48-8408-0B1458CACA29}" dt="2023-02-28T02:01:10.348" v="627"/>
          <ac:picMkLst>
            <pc:docMk/>
            <pc:sldMk cId="788343336" sldId="475"/>
            <ac:picMk id="6" creationId="{AA890775-B40E-2002-2851-ABC976C86925}"/>
          </ac:picMkLst>
        </pc:picChg>
      </pc:sldChg>
    </pc:docChg>
  </pc:docChgLst>
  <pc:docChgLst>
    <pc:chgData name="CHEN, KATHY (PGR)" userId="S::u2267086@live.warwick.ac.uk::33ad319c-faab-44e7-b730-ab3160d18fae" providerId="AD" clId="Web-{AAD1A74A-A3FE-42DE-9E3F-4530B6580664}"/>
    <pc:docChg chg="addSld delSld modSld">
      <pc:chgData name="CHEN, KATHY (PGR)" userId="S::u2267086@live.warwick.ac.uk::33ad319c-faab-44e7-b730-ab3160d18fae" providerId="AD" clId="Web-{AAD1A74A-A3FE-42DE-9E3F-4530B6580664}" dt="2023-02-28T19:04:37.840" v="728" actId="1076"/>
      <pc:docMkLst>
        <pc:docMk/>
      </pc:docMkLst>
      <pc:sldChg chg="modSp">
        <pc:chgData name="CHEN, KATHY (PGR)" userId="S::u2267086@live.warwick.ac.uk::33ad319c-faab-44e7-b730-ab3160d18fae" providerId="AD" clId="Web-{AAD1A74A-A3FE-42DE-9E3F-4530B6580664}" dt="2023-02-28T17:48:11.126" v="32" actId="20577"/>
        <pc:sldMkLst>
          <pc:docMk/>
          <pc:sldMk cId="419606111" sldId="449"/>
        </pc:sldMkLst>
        <pc:spChg chg="mod">
          <ac:chgData name="CHEN, KATHY (PGR)" userId="S::u2267086@live.warwick.ac.uk::33ad319c-faab-44e7-b730-ab3160d18fae" providerId="AD" clId="Web-{AAD1A74A-A3FE-42DE-9E3F-4530B6580664}" dt="2023-02-28T17:48:11.126" v="32" actId="20577"/>
          <ac:spMkLst>
            <pc:docMk/>
            <pc:sldMk cId="419606111" sldId="449"/>
            <ac:spMk id="3" creationId="{6BBFEDCC-1B51-5E8D-72D3-3AE797F1178F}"/>
          </ac:spMkLst>
        </pc:spChg>
        <pc:spChg chg="mod">
          <ac:chgData name="CHEN, KATHY (PGR)" userId="S::u2267086@live.warwick.ac.uk::33ad319c-faab-44e7-b730-ab3160d18fae" providerId="AD" clId="Web-{AAD1A74A-A3FE-42DE-9E3F-4530B6580664}" dt="2023-02-28T17:47:56.704" v="11" actId="20577"/>
          <ac:spMkLst>
            <pc:docMk/>
            <pc:sldMk cId="419606111" sldId="449"/>
            <ac:spMk id="7" creationId="{7EBA17EC-68BE-5A68-472A-4B0E6C21DA87}"/>
          </ac:spMkLst>
        </pc:spChg>
      </pc:sldChg>
      <pc:sldChg chg="modSp add del">
        <pc:chgData name="CHEN, KATHY (PGR)" userId="S::u2267086@live.warwick.ac.uk::33ad319c-faab-44e7-b730-ab3160d18fae" providerId="AD" clId="Web-{AAD1A74A-A3FE-42DE-9E3F-4530B6580664}" dt="2023-02-28T18:44:50.910" v="140" actId="20577"/>
        <pc:sldMkLst>
          <pc:docMk/>
          <pc:sldMk cId="2868258527" sldId="450"/>
        </pc:sldMkLst>
        <pc:spChg chg="mod">
          <ac:chgData name="CHEN, KATHY (PGR)" userId="S::u2267086@live.warwick.ac.uk::33ad319c-faab-44e7-b730-ab3160d18fae" providerId="AD" clId="Web-{AAD1A74A-A3FE-42DE-9E3F-4530B6580664}" dt="2023-02-28T17:48:29.314" v="47" actId="20577"/>
          <ac:spMkLst>
            <pc:docMk/>
            <pc:sldMk cId="2868258527" sldId="450"/>
            <ac:spMk id="2" creationId="{20C34B7D-E70A-2934-8E22-8DFD850923A8}"/>
          </ac:spMkLst>
        </pc:spChg>
        <pc:spChg chg="mod">
          <ac:chgData name="CHEN, KATHY (PGR)" userId="S::u2267086@live.warwick.ac.uk::33ad319c-faab-44e7-b730-ab3160d18fae" providerId="AD" clId="Web-{AAD1A74A-A3FE-42DE-9E3F-4530B6580664}" dt="2023-02-28T18:44:50.910" v="140" actId="20577"/>
          <ac:spMkLst>
            <pc:docMk/>
            <pc:sldMk cId="2868258527" sldId="450"/>
            <ac:spMk id="3" creationId="{6BBFEDCC-1B51-5E8D-72D3-3AE797F1178F}"/>
          </ac:spMkLst>
        </pc:spChg>
        <pc:spChg chg="mod">
          <ac:chgData name="CHEN, KATHY (PGR)" userId="S::u2267086@live.warwick.ac.uk::33ad319c-faab-44e7-b730-ab3160d18fae" providerId="AD" clId="Web-{AAD1A74A-A3FE-42DE-9E3F-4530B6580664}" dt="2023-02-28T17:48:21.533" v="41" actId="20577"/>
          <ac:spMkLst>
            <pc:docMk/>
            <pc:sldMk cId="2868258527" sldId="450"/>
            <ac:spMk id="7" creationId="{7EBA17EC-68BE-5A68-472A-4B0E6C21DA87}"/>
          </ac:spMkLst>
        </pc:spChg>
      </pc:sldChg>
      <pc:sldChg chg="addSp modSp add replId">
        <pc:chgData name="CHEN, KATHY (PGR)" userId="S::u2267086@live.warwick.ac.uk::33ad319c-faab-44e7-b730-ab3160d18fae" providerId="AD" clId="Web-{AAD1A74A-A3FE-42DE-9E3F-4530B6580664}" dt="2023-02-28T18:49:33.997" v="424" actId="20577"/>
        <pc:sldMkLst>
          <pc:docMk/>
          <pc:sldMk cId="434421166" sldId="451"/>
        </pc:sldMkLst>
        <pc:spChg chg="mod">
          <ac:chgData name="CHEN, KATHY (PGR)" userId="S::u2267086@live.warwick.ac.uk::33ad319c-faab-44e7-b730-ab3160d18fae" providerId="AD" clId="Web-{AAD1A74A-A3FE-42DE-9E3F-4530B6580664}" dt="2023-02-28T18:45:37.333" v="149" actId="20577"/>
          <ac:spMkLst>
            <pc:docMk/>
            <pc:sldMk cId="434421166" sldId="451"/>
            <ac:spMk id="3" creationId="{6BBFEDCC-1B51-5E8D-72D3-3AE797F1178F}"/>
          </ac:spMkLst>
        </pc:spChg>
        <pc:spChg chg="add mod">
          <ac:chgData name="CHEN, KATHY (PGR)" userId="S::u2267086@live.warwick.ac.uk::33ad319c-faab-44e7-b730-ab3160d18fae" providerId="AD" clId="Web-{AAD1A74A-A3FE-42DE-9E3F-4530B6580664}" dt="2023-02-28T18:49:33.997" v="424" actId="20577"/>
          <ac:spMkLst>
            <pc:docMk/>
            <pc:sldMk cId="434421166" sldId="451"/>
            <ac:spMk id="6" creationId="{9D3E7DBA-D739-7571-FA23-E47888C4A148}"/>
          </ac:spMkLst>
        </pc:spChg>
      </pc:sldChg>
      <pc:sldChg chg="del">
        <pc:chgData name="CHEN, KATHY (PGR)" userId="S::u2267086@live.warwick.ac.uk::33ad319c-faab-44e7-b730-ab3160d18fae" providerId="AD" clId="Web-{AAD1A74A-A3FE-42DE-9E3F-4530B6580664}" dt="2023-02-28T17:48:33.502" v="48"/>
        <pc:sldMkLst>
          <pc:docMk/>
          <pc:sldMk cId="3425286047" sldId="451"/>
        </pc:sldMkLst>
      </pc:sldChg>
      <pc:sldChg chg="del">
        <pc:chgData name="CHEN, KATHY (PGR)" userId="S::u2267086@live.warwick.ac.uk::33ad319c-faab-44e7-b730-ab3160d18fae" providerId="AD" clId="Web-{AAD1A74A-A3FE-42DE-9E3F-4530B6580664}" dt="2023-02-28T17:48:34.408" v="49"/>
        <pc:sldMkLst>
          <pc:docMk/>
          <pc:sldMk cId="94270633" sldId="452"/>
        </pc:sldMkLst>
      </pc:sldChg>
      <pc:sldChg chg="addSp delSp modSp add replId">
        <pc:chgData name="CHEN, KATHY (PGR)" userId="S::u2267086@live.warwick.ac.uk::33ad319c-faab-44e7-b730-ab3160d18fae" providerId="AD" clId="Web-{AAD1A74A-A3FE-42DE-9E3F-4530B6580664}" dt="2023-02-28T18:50:09.717" v="431"/>
        <pc:sldMkLst>
          <pc:docMk/>
          <pc:sldMk cId="2225516032" sldId="452"/>
        </pc:sldMkLst>
        <pc:spChg chg="mod">
          <ac:chgData name="CHEN, KATHY (PGR)" userId="S::u2267086@live.warwick.ac.uk::33ad319c-faab-44e7-b730-ab3160d18fae" providerId="AD" clId="Web-{AAD1A74A-A3FE-42DE-9E3F-4530B6580664}" dt="2023-02-28T18:47:54.713" v="281" actId="20577"/>
          <ac:spMkLst>
            <pc:docMk/>
            <pc:sldMk cId="2225516032" sldId="452"/>
            <ac:spMk id="3" creationId="{6BBFEDCC-1B51-5E8D-72D3-3AE797F1178F}"/>
          </ac:spMkLst>
        </pc:spChg>
        <pc:spChg chg="del">
          <ac:chgData name="CHEN, KATHY (PGR)" userId="S::u2267086@live.warwick.ac.uk::33ad319c-faab-44e7-b730-ab3160d18fae" providerId="AD" clId="Web-{AAD1A74A-A3FE-42DE-9E3F-4530B6580664}" dt="2023-02-28T18:47:32.071" v="272"/>
          <ac:spMkLst>
            <pc:docMk/>
            <pc:sldMk cId="2225516032" sldId="452"/>
            <ac:spMk id="6" creationId="{9D3E7DBA-D739-7571-FA23-E47888C4A148}"/>
          </ac:spMkLst>
        </pc:spChg>
        <pc:picChg chg="add del mod">
          <ac:chgData name="CHEN, KATHY (PGR)" userId="S::u2267086@live.warwick.ac.uk::33ad319c-faab-44e7-b730-ab3160d18fae" providerId="AD" clId="Web-{AAD1A74A-A3FE-42DE-9E3F-4530B6580664}" dt="2023-02-28T18:50:09.717" v="431"/>
          <ac:picMkLst>
            <pc:docMk/>
            <pc:sldMk cId="2225516032" sldId="452"/>
            <ac:picMk id="8" creationId="{EE35309C-A25D-817C-0013-32BF7EEAFBBC}"/>
          </ac:picMkLst>
        </pc:picChg>
      </pc:sldChg>
      <pc:sldChg chg="del">
        <pc:chgData name="CHEN, KATHY (PGR)" userId="S::u2267086@live.warwick.ac.uk::33ad319c-faab-44e7-b730-ab3160d18fae" providerId="AD" clId="Web-{AAD1A74A-A3FE-42DE-9E3F-4530B6580664}" dt="2023-02-28T17:48:35.127" v="50"/>
        <pc:sldMkLst>
          <pc:docMk/>
          <pc:sldMk cId="1511307425" sldId="453"/>
        </pc:sldMkLst>
      </pc:sldChg>
      <pc:sldChg chg="modSp add replId">
        <pc:chgData name="CHEN, KATHY (PGR)" userId="S::u2267086@live.warwick.ac.uk::33ad319c-faab-44e7-b730-ab3160d18fae" providerId="AD" clId="Web-{AAD1A74A-A3FE-42DE-9E3F-4530B6580664}" dt="2023-02-28T18:50:35.171" v="437" actId="14100"/>
        <pc:sldMkLst>
          <pc:docMk/>
          <pc:sldMk cId="2787061699" sldId="453"/>
        </pc:sldMkLst>
        <pc:spChg chg="mod">
          <ac:chgData name="CHEN, KATHY (PGR)" userId="S::u2267086@live.warwick.ac.uk::33ad319c-faab-44e7-b730-ab3160d18fae" providerId="AD" clId="Web-{AAD1A74A-A3FE-42DE-9E3F-4530B6580664}" dt="2023-02-28T18:50:19.218" v="433" actId="20577"/>
          <ac:spMkLst>
            <pc:docMk/>
            <pc:sldMk cId="2787061699" sldId="453"/>
            <ac:spMk id="3" creationId="{6BBFEDCC-1B51-5E8D-72D3-3AE797F1178F}"/>
          </ac:spMkLst>
        </pc:spChg>
        <pc:picChg chg="mod">
          <ac:chgData name="CHEN, KATHY (PGR)" userId="S::u2267086@live.warwick.ac.uk::33ad319c-faab-44e7-b730-ab3160d18fae" providerId="AD" clId="Web-{AAD1A74A-A3FE-42DE-9E3F-4530B6580664}" dt="2023-02-28T18:50:35.171" v="437" actId="14100"/>
          <ac:picMkLst>
            <pc:docMk/>
            <pc:sldMk cId="2787061699" sldId="453"/>
            <ac:picMk id="8" creationId="{EE35309C-A25D-817C-0013-32BF7EEAFBBC}"/>
          </ac:picMkLst>
        </pc:picChg>
      </pc:sldChg>
      <pc:sldChg chg="delSp modSp add replId">
        <pc:chgData name="CHEN, KATHY (PGR)" userId="S::u2267086@live.warwick.ac.uk::33ad319c-faab-44e7-b730-ab3160d18fae" providerId="AD" clId="Web-{AAD1A74A-A3FE-42DE-9E3F-4530B6580664}" dt="2023-02-28T18:51:11.282" v="449" actId="20577"/>
        <pc:sldMkLst>
          <pc:docMk/>
          <pc:sldMk cId="1204328546" sldId="454"/>
        </pc:sldMkLst>
        <pc:spChg chg="mod">
          <ac:chgData name="CHEN, KATHY (PGR)" userId="S::u2267086@live.warwick.ac.uk::33ad319c-faab-44e7-b730-ab3160d18fae" providerId="AD" clId="Web-{AAD1A74A-A3FE-42DE-9E3F-4530B6580664}" dt="2023-02-28T18:51:11.282" v="449" actId="20577"/>
          <ac:spMkLst>
            <pc:docMk/>
            <pc:sldMk cId="1204328546" sldId="454"/>
            <ac:spMk id="3" creationId="{6BBFEDCC-1B51-5E8D-72D3-3AE797F1178F}"/>
          </ac:spMkLst>
        </pc:spChg>
        <pc:picChg chg="del">
          <ac:chgData name="CHEN, KATHY (PGR)" userId="S::u2267086@live.warwick.ac.uk::33ad319c-faab-44e7-b730-ab3160d18fae" providerId="AD" clId="Web-{AAD1A74A-A3FE-42DE-9E3F-4530B6580664}" dt="2023-02-28T18:50:41.515" v="439"/>
          <ac:picMkLst>
            <pc:docMk/>
            <pc:sldMk cId="1204328546" sldId="454"/>
            <ac:picMk id="8" creationId="{EE35309C-A25D-817C-0013-32BF7EEAFBBC}"/>
          </ac:picMkLst>
        </pc:picChg>
      </pc:sldChg>
      <pc:sldChg chg="del">
        <pc:chgData name="CHEN, KATHY (PGR)" userId="S::u2267086@live.warwick.ac.uk::33ad319c-faab-44e7-b730-ab3160d18fae" providerId="AD" clId="Web-{AAD1A74A-A3FE-42DE-9E3F-4530B6580664}" dt="2023-02-28T17:48:35.924" v="51"/>
        <pc:sldMkLst>
          <pc:docMk/>
          <pc:sldMk cId="2816599319" sldId="454"/>
        </pc:sldMkLst>
      </pc:sldChg>
      <pc:sldChg chg="modSp add replId">
        <pc:chgData name="CHEN, KATHY (PGR)" userId="S::u2267086@live.warwick.ac.uk::33ad319c-faab-44e7-b730-ab3160d18fae" providerId="AD" clId="Web-{AAD1A74A-A3FE-42DE-9E3F-4530B6580664}" dt="2023-02-28T18:51:33.454" v="454" actId="20577"/>
        <pc:sldMkLst>
          <pc:docMk/>
          <pc:sldMk cId="3092297140" sldId="455"/>
        </pc:sldMkLst>
        <pc:spChg chg="mod">
          <ac:chgData name="CHEN, KATHY (PGR)" userId="S::u2267086@live.warwick.ac.uk::33ad319c-faab-44e7-b730-ab3160d18fae" providerId="AD" clId="Web-{AAD1A74A-A3FE-42DE-9E3F-4530B6580664}" dt="2023-02-28T18:51:33.454" v="454" actId="20577"/>
          <ac:spMkLst>
            <pc:docMk/>
            <pc:sldMk cId="3092297140" sldId="455"/>
            <ac:spMk id="3" creationId="{6BBFEDCC-1B51-5E8D-72D3-3AE797F1178F}"/>
          </ac:spMkLst>
        </pc:spChg>
      </pc:sldChg>
      <pc:sldChg chg="del">
        <pc:chgData name="CHEN, KATHY (PGR)" userId="S::u2267086@live.warwick.ac.uk::33ad319c-faab-44e7-b730-ab3160d18fae" providerId="AD" clId="Web-{AAD1A74A-A3FE-42DE-9E3F-4530B6580664}" dt="2023-02-28T17:48:36.174" v="52"/>
        <pc:sldMkLst>
          <pc:docMk/>
          <pc:sldMk cId="4182586990" sldId="455"/>
        </pc:sldMkLst>
      </pc:sldChg>
      <pc:sldChg chg="addSp modSp add replId">
        <pc:chgData name="CHEN, KATHY (PGR)" userId="S::u2267086@live.warwick.ac.uk::33ad319c-faab-44e7-b730-ab3160d18fae" providerId="AD" clId="Web-{AAD1A74A-A3FE-42DE-9E3F-4530B6580664}" dt="2023-02-28T18:52:16.956" v="484" actId="20577"/>
        <pc:sldMkLst>
          <pc:docMk/>
          <pc:sldMk cId="1676801715" sldId="456"/>
        </pc:sldMkLst>
        <pc:spChg chg="mod">
          <ac:chgData name="CHEN, KATHY (PGR)" userId="S::u2267086@live.warwick.ac.uk::33ad319c-faab-44e7-b730-ab3160d18fae" providerId="AD" clId="Web-{AAD1A74A-A3FE-42DE-9E3F-4530B6580664}" dt="2023-02-28T18:52:16.956" v="484" actId="20577"/>
          <ac:spMkLst>
            <pc:docMk/>
            <pc:sldMk cId="1676801715" sldId="456"/>
            <ac:spMk id="3" creationId="{6BBFEDCC-1B51-5E8D-72D3-3AE797F1178F}"/>
          </ac:spMkLst>
        </pc:spChg>
        <pc:picChg chg="add mod">
          <ac:chgData name="CHEN, KATHY (PGR)" userId="S::u2267086@live.warwick.ac.uk::33ad319c-faab-44e7-b730-ab3160d18fae" providerId="AD" clId="Web-{AAD1A74A-A3FE-42DE-9E3F-4530B6580664}" dt="2023-02-28T18:51:56.643" v="462" actId="1076"/>
          <ac:picMkLst>
            <pc:docMk/>
            <pc:sldMk cId="1676801715" sldId="456"/>
            <ac:picMk id="6" creationId="{7FE1B819-89D4-C1C0-45DD-DDA4656F045B}"/>
          </ac:picMkLst>
        </pc:picChg>
      </pc:sldChg>
      <pc:sldChg chg="del">
        <pc:chgData name="CHEN, KATHY (PGR)" userId="S::u2267086@live.warwick.ac.uk::33ad319c-faab-44e7-b730-ab3160d18fae" providerId="AD" clId="Web-{AAD1A74A-A3FE-42DE-9E3F-4530B6580664}" dt="2023-02-28T17:48:36.955" v="53"/>
        <pc:sldMkLst>
          <pc:docMk/>
          <pc:sldMk cId="3648174730" sldId="456"/>
        </pc:sldMkLst>
      </pc:sldChg>
      <pc:sldChg chg="del">
        <pc:chgData name="CHEN, KATHY (PGR)" userId="S::u2267086@live.warwick.ac.uk::33ad319c-faab-44e7-b730-ab3160d18fae" providerId="AD" clId="Web-{AAD1A74A-A3FE-42DE-9E3F-4530B6580664}" dt="2023-02-28T17:48:37.564" v="54"/>
        <pc:sldMkLst>
          <pc:docMk/>
          <pc:sldMk cId="316151091" sldId="457"/>
        </pc:sldMkLst>
      </pc:sldChg>
      <pc:sldChg chg="addSp delSp modSp add replId">
        <pc:chgData name="CHEN, KATHY (PGR)" userId="S::u2267086@live.warwick.ac.uk::33ad319c-faab-44e7-b730-ab3160d18fae" providerId="AD" clId="Web-{AAD1A74A-A3FE-42DE-9E3F-4530B6580664}" dt="2023-02-28T18:53:19.380" v="504" actId="1076"/>
        <pc:sldMkLst>
          <pc:docMk/>
          <pc:sldMk cId="834489489" sldId="457"/>
        </pc:sldMkLst>
        <pc:spChg chg="mod">
          <ac:chgData name="CHEN, KATHY (PGR)" userId="S::u2267086@live.warwick.ac.uk::33ad319c-faab-44e7-b730-ab3160d18fae" providerId="AD" clId="Web-{AAD1A74A-A3FE-42DE-9E3F-4530B6580664}" dt="2023-02-28T18:53:09.770" v="502" actId="20577"/>
          <ac:spMkLst>
            <pc:docMk/>
            <pc:sldMk cId="834489489" sldId="457"/>
            <ac:spMk id="3" creationId="{6BBFEDCC-1B51-5E8D-72D3-3AE797F1178F}"/>
          </ac:spMkLst>
        </pc:spChg>
        <pc:spChg chg="add del mod">
          <ac:chgData name="CHEN, KATHY (PGR)" userId="S::u2267086@live.warwick.ac.uk::33ad319c-faab-44e7-b730-ab3160d18fae" providerId="AD" clId="Web-{AAD1A74A-A3FE-42DE-9E3F-4530B6580664}" dt="2023-02-28T18:52:48.254" v="497"/>
          <ac:spMkLst>
            <pc:docMk/>
            <pc:sldMk cId="834489489" sldId="457"/>
            <ac:spMk id="10" creationId="{F63FB919-C8BD-679F-B71C-C73D1A6B9EBC}"/>
          </ac:spMkLst>
        </pc:spChg>
        <pc:graphicFrameChg chg="add mod modGraphic">
          <ac:chgData name="CHEN, KATHY (PGR)" userId="S::u2267086@live.warwick.ac.uk::33ad319c-faab-44e7-b730-ab3160d18fae" providerId="AD" clId="Web-{AAD1A74A-A3FE-42DE-9E3F-4530B6580664}" dt="2023-02-28T18:53:19.380" v="504" actId="1076"/>
          <ac:graphicFrameMkLst>
            <pc:docMk/>
            <pc:sldMk cId="834489489" sldId="457"/>
            <ac:graphicFrameMk id="9" creationId="{232F74F3-1DF6-3F5E-A302-C74B6FB2A466}"/>
          </ac:graphicFrameMkLst>
        </pc:graphicFrameChg>
        <pc:picChg chg="del">
          <ac:chgData name="CHEN, KATHY (PGR)" userId="S::u2267086@live.warwick.ac.uk::33ad319c-faab-44e7-b730-ab3160d18fae" providerId="AD" clId="Web-{AAD1A74A-A3FE-42DE-9E3F-4530B6580664}" dt="2023-02-28T18:52:20.159" v="486"/>
          <ac:picMkLst>
            <pc:docMk/>
            <pc:sldMk cId="834489489" sldId="457"/>
            <ac:picMk id="6" creationId="{7FE1B819-89D4-C1C0-45DD-DDA4656F045B}"/>
          </ac:picMkLst>
        </pc:picChg>
      </pc:sldChg>
      <pc:sldChg chg="delSp modSp add replId">
        <pc:chgData name="CHEN, KATHY (PGR)" userId="S::u2267086@live.warwick.ac.uk::33ad319c-faab-44e7-b730-ab3160d18fae" providerId="AD" clId="Web-{AAD1A74A-A3FE-42DE-9E3F-4530B6580664}" dt="2023-02-28T18:54:11.772" v="517" actId="1076"/>
        <pc:sldMkLst>
          <pc:docMk/>
          <pc:sldMk cId="1301518745" sldId="458"/>
        </pc:sldMkLst>
        <pc:spChg chg="mod">
          <ac:chgData name="CHEN, KATHY (PGR)" userId="S::u2267086@live.warwick.ac.uk::33ad319c-faab-44e7-b730-ab3160d18fae" providerId="AD" clId="Web-{AAD1A74A-A3FE-42DE-9E3F-4530B6580664}" dt="2023-02-28T18:53:44.881" v="510" actId="20577"/>
          <ac:spMkLst>
            <pc:docMk/>
            <pc:sldMk cId="1301518745" sldId="458"/>
            <ac:spMk id="2" creationId="{20C34B7D-E70A-2934-8E22-8DFD850923A8}"/>
          </ac:spMkLst>
        </pc:spChg>
        <pc:spChg chg="mod">
          <ac:chgData name="CHEN, KATHY (PGR)" userId="S::u2267086@live.warwick.ac.uk::33ad319c-faab-44e7-b730-ab3160d18fae" providerId="AD" clId="Web-{AAD1A74A-A3FE-42DE-9E3F-4530B6580664}" dt="2023-02-28T18:54:11.772" v="517" actId="1076"/>
          <ac:spMkLst>
            <pc:docMk/>
            <pc:sldMk cId="1301518745" sldId="458"/>
            <ac:spMk id="3" creationId="{6BBFEDCC-1B51-5E8D-72D3-3AE797F1178F}"/>
          </ac:spMkLst>
        </pc:spChg>
        <pc:graphicFrameChg chg="del">
          <ac:chgData name="CHEN, KATHY (PGR)" userId="S::u2267086@live.warwick.ac.uk::33ad319c-faab-44e7-b730-ab3160d18fae" providerId="AD" clId="Web-{AAD1A74A-A3FE-42DE-9E3F-4530B6580664}" dt="2023-02-28T18:53:23.614" v="506"/>
          <ac:graphicFrameMkLst>
            <pc:docMk/>
            <pc:sldMk cId="1301518745" sldId="458"/>
            <ac:graphicFrameMk id="9" creationId="{232F74F3-1DF6-3F5E-A302-C74B6FB2A466}"/>
          </ac:graphicFrameMkLst>
        </pc:graphicFrameChg>
      </pc:sldChg>
      <pc:sldChg chg="del">
        <pc:chgData name="CHEN, KATHY (PGR)" userId="S::u2267086@live.warwick.ac.uk::33ad319c-faab-44e7-b730-ab3160d18fae" providerId="AD" clId="Web-{AAD1A74A-A3FE-42DE-9E3F-4530B6580664}" dt="2023-02-28T17:48:38.268" v="55"/>
        <pc:sldMkLst>
          <pc:docMk/>
          <pc:sldMk cId="2387467719" sldId="458"/>
        </pc:sldMkLst>
      </pc:sldChg>
      <pc:sldChg chg="modSp add replId">
        <pc:chgData name="CHEN, KATHY (PGR)" userId="S::u2267086@live.warwick.ac.uk::33ad319c-faab-44e7-b730-ab3160d18fae" providerId="AD" clId="Web-{AAD1A74A-A3FE-42DE-9E3F-4530B6580664}" dt="2023-02-28T18:55:16.540" v="535" actId="20577"/>
        <pc:sldMkLst>
          <pc:docMk/>
          <pc:sldMk cId="1506723467" sldId="459"/>
        </pc:sldMkLst>
        <pc:spChg chg="mod">
          <ac:chgData name="CHEN, KATHY (PGR)" userId="S::u2267086@live.warwick.ac.uk::33ad319c-faab-44e7-b730-ab3160d18fae" providerId="AD" clId="Web-{AAD1A74A-A3FE-42DE-9E3F-4530B6580664}" dt="2023-02-28T18:55:16.540" v="535" actId="20577"/>
          <ac:spMkLst>
            <pc:docMk/>
            <pc:sldMk cId="1506723467" sldId="459"/>
            <ac:spMk id="3" creationId="{6BBFEDCC-1B51-5E8D-72D3-3AE797F1178F}"/>
          </ac:spMkLst>
        </pc:spChg>
      </pc:sldChg>
      <pc:sldChg chg="del">
        <pc:chgData name="CHEN, KATHY (PGR)" userId="S::u2267086@live.warwick.ac.uk::33ad319c-faab-44e7-b730-ab3160d18fae" providerId="AD" clId="Web-{AAD1A74A-A3FE-42DE-9E3F-4530B6580664}" dt="2023-02-28T17:48:38.283" v="56"/>
        <pc:sldMkLst>
          <pc:docMk/>
          <pc:sldMk cId="2799595722" sldId="459"/>
        </pc:sldMkLst>
      </pc:sldChg>
      <pc:sldChg chg="addSp modSp add replId">
        <pc:chgData name="CHEN, KATHY (PGR)" userId="S::u2267086@live.warwick.ac.uk::33ad319c-faab-44e7-b730-ab3160d18fae" providerId="AD" clId="Web-{AAD1A74A-A3FE-42DE-9E3F-4530B6580664}" dt="2023-02-28T18:57:43.139" v="585" actId="20577"/>
        <pc:sldMkLst>
          <pc:docMk/>
          <pc:sldMk cId="1036533860" sldId="460"/>
        </pc:sldMkLst>
        <pc:spChg chg="mod">
          <ac:chgData name="CHEN, KATHY (PGR)" userId="S::u2267086@live.warwick.ac.uk::33ad319c-faab-44e7-b730-ab3160d18fae" providerId="AD" clId="Web-{AAD1A74A-A3FE-42DE-9E3F-4530B6580664}" dt="2023-02-28T18:57:43.139" v="585" actId="20577"/>
          <ac:spMkLst>
            <pc:docMk/>
            <pc:sldMk cId="1036533860" sldId="460"/>
            <ac:spMk id="3" creationId="{6BBFEDCC-1B51-5E8D-72D3-3AE797F1178F}"/>
          </ac:spMkLst>
        </pc:spChg>
        <pc:picChg chg="add mod">
          <ac:chgData name="CHEN, KATHY (PGR)" userId="S::u2267086@live.warwick.ac.uk::33ad319c-faab-44e7-b730-ab3160d18fae" providerId="AD" clId="Web-{AAD1A74A-A3FE-42DE-9E3F-4530B6580664}" dt="2023-02-28T18:56:31.402" v="562" actId="14100"/>
          <ac:picMkLst>
            <pc:docMk/>
            <pc:sldMk cId="1036533860" sldId="460"/>
            <ac:picMk id="6" creationId="{D5249B53-6B82-DB05-E85E-635EE564992B}"/>
          </ac:picMkLst>
        </pc:picChg>
        <pc:picChg chg="add mod">
          <ac:chgData name="CHEN, KATHY (PGR)" userId="S::u2267086@live.warwick.ac.uk::33ad319c-faab-44e7-b730-ab3160d18fae" providerId="AD" clId="Web-{AAD1A74A-A3FE-42DE-9E3F-4530B6580664}" dt="2023-02-28T18:56:27.777" v="561" actId="1076"/>
          <ac:picMkLst>
            <pc:docMk/>
            <pc:sldMk cId="1036533860" sldId="460"/>
            <ac:picMk id="8" creationId="{682392AD-7E88-1DA1-4FA3-03C23B1E617E}"/>
          </ac:picMkLst>
        </pc:picChg>
        <pc:picChg chg="add mod">
          <ac:chgData name="CHEN, KATHY (PGR)" userId="S::u2267086@live.warwick.ac.uk::33ad319c-faab-44e7-b730-ab3160d18fae" providerId="AD" clId="Web-{AAD1A74A-A3FE-42DE-9E3F-4530B6580664}" dt="2023-02-28T18:57:10.591" v="576" actId="1076"/>
          <ac:picMkLst>
            <pc:docMk/>
            <pc:sldMk cId="1036533860" sldId="460"/>
            <ac:picMk id="9" creationId="{7DA06962-EEAF-5E94-4A9B-AFE19C75F26F}"/>
          </ac:picMkLst>
        </pc:picChg>
      </pc:sldChg>
      <pc:sldChg chg="del">
        <pc:chgData name="CHEN, KATHY (PGR)" userId="S::u2267086@live.warwick.ac.uk::33ad319c-faab-44e7-b730-ab3160d18fae" providerId="AD" clId="Web-{AAD1A74A-A3FE-42DE-9E3F-4530B6580664}" dt="2023-02-28T17:48:39.049" v="57"/>
        <pc:sldMkLst>
          <pc:docMk/>
          <pc:sldMk cId="3965274436" sldId="460"/>
        </pc:sldMkLst>
      </pc:sldChg>
      <pc:sldChg chg="delSp modSp add replId">
        <pc:chgData name="CHEN, KATHY (PGR)" userId="S::u2267086@live.warwick.ac.uk::33ad319c-faab-44e7-b730-ab3160d18fae" providerId="AD" clId="Web-{AAD1A74A-A3FE-42DE-9E3F-4530B6580664}" dt="2023-02-28T18:58:06.733" v="591" actId="20577"/>
        <pc:sldMkLst>
          <pc:docMk/>
          <pc:sldMk cId="2421340271" sldId="461"/>
        </pc:sldMkLst>
        <pc:spChg chg="mod">
          <ac:chgData name="CHEN, KATHY (PGR)" userId="S::u2267086@live.warwick.ac.uk::33ad319c-faab-44e7-b730-ab3160d18fae" providerId="AD" clId="Web-{AAD1A74A-A3FE-42DE-9E3F-4530B6580664}" dt="2023-02-28T18:58:06.733" v="591" actId="20577"/>
          <ac:spMkLst>
            <pc:docMk/>
            <pc:sldMk cId="2421340271" sldId="461"/>
            <ac:spMk id="3" creationId="{6BBFEDCC-1B51-5E8D-72D3-3AE797F1178F}"/>
          </ac:spMkLst>
        </pc:spChg>
        <pc:picChg chg="del">
          <ac:chgData name="CHEN, KATHY (PGR)" userId="S::u2267086@live.warwick.ac.uk::33ad319c-faab-44e7-b730-ab3160d18fae" providerId="AD" clId="Web-{AAD1A74A-A3FE-42DE-9E3F-4530B6580664}" dt="2023-02-28T18:57:18.341" v="579"/>
          <ac:picMkLst>
            <pc:docMk/>
            <pc:sldMk cId="2421340271" sldId="461"/>
            <ac:picMk id="6" creationId="{D5249B53-6B82-DB05-E85E-635EE564992B}"/>
          </ac:picMkLst>
        </pc:picChg>
        <pc:picChg chg="del">
          <ac:chgData name="CHEN, KATHY (PGR)" userId="S::u2267086@live.warwick.ac.uk::33ad319c-faab-44e7-b730-ab3160d18fae" providerId="AD" clId="Web-{AAD1A74A-A3FE-42DE-9E3F-4530B6580664}" dt="2023-02-28T18:57:20.075" v="580"/>
          <ac:picMkLst>
            <pc:docMk/>
            <pc:sldMk cId="2421340271" sldId="461"/>
            <ac:picMk id="8" creationId="{682392AD-7E88-1DA1-4FA3-03C23B1E617E}"/>
          </ac:picMkLst>
        </pc:picChg>
        <pc:picChg chg="del">
          <ac:chgData name="CHEN, KATHY (PGR)" userId="S::u2267086@live.warwick.ac.uk::33ad319c-faab-44e7-b730-ab3160d18fae" providerId="AD" clId="Web-{AAD1A74A-A3FE-42DE-9E3F-4530B6580664}" dt="2023-02-28T18:57:21.200" v="581"/>
          <ac:picMkLst>
            <pc:docMk/>
            <pc:sldMk cId="2421340271" sldId="461"/>
            <ac:picMk id="9" creationId="{7DA06962-EEAF-5E94-4A9B-AFE19C75F26F}"/>
          </ac:picMkLst>
        </pc:picChg>
      </pc:sldChg>
      <pc:sldChg chg="del">
        <pc:chgData name="CHEN, KATHY (PGR)" userId="S::u2267086@live.warwick.ac.uk::33ad319c-faab-44e7-b730-ab3160d18fae" providerId="AD" clId="Web-{AAD1A74A-A3FE-42DE-9E3F-4530B6580664}" dt="2023-02-28T17:48:39.611" v="58"/>
        <pc:sldMkLst>
          <pc:docMk/>
          <pc:sldMk cId="2773414091" sldId="461"/>
        </pc:sldMkLst>
      </pc:sldChg>
      <pc:sldChg chg="del">
        <pc:chgData name="CHEN, KATHY (PGR)" userId="S::u2267086@live.warwick.ac.uk::33ad319c-faab-44e7-b730-ab3160d18fae" providerId="AD" clId="Web-{AAD1A74A-A3FE-42DE-9E3F-4530B6580664}" dt="2023-02-28T17:48:39.908" v="59"/>
        <pc:sldMkLst>
          <pc:docMk/>
          <pc:sldMk cId="772643672" sldId="462"/>
        </pc:sldMkLst>
      </pc:sldChg>
      <pc:sldChg chg="addSp modSp add replId">
        <pc:chgData name="CHEN, KATHY (PGR)" userId="S::u2267086@live.warwick.ac.uk::33ad319c-faab-44e7-b730-ab3160d18fae" providerId="AD" clId="Web-{AAD1A74A-A3FE-42DE-9E3F-4530B6580664}" dt="2023-02-28T18:59:32.221" v="623" actId="20577"/>
        <pc:sldMkLst>
          <pc:docMk/>
          <pc:sldMk cId="2642644594" sldId="462"/>
        </pc:sldMkLst>
        <pc:spChg chg="mod">
          <ac:chgData name="CHEN, KATHY (PGR)" userId="S::u2267086@live.warwick.ac.uk::33ad319c-faab-44e7-b730-ab3160d18fae" providerId="AD" clId="Web-{AAD1A74A-A3FE-42DE-9E3F-4530B6580664}" dt="2023-02-28T18:59:32.221" v="623" actId="20577"/>
          <ac:spMkLst>
            <pc:docMk/>
            <pc:sldMk cId="2642644594" sldId="462"/>
            <ac:spMk id="3" creationId="{6BBFEDCC-1B51-5E8D-72D3-3AE797F1178F}"/>
          </ac:spMkLst>
        </pc:spChg>
        <pc:picChg chg="add mod">
          <ac:chgData name="CHEN, KATHY (PGR)" userId="S::u2267086@live.warwick.ac.uk::33ad319c-faab-44e7-b730-ab3160d18fae" providerId="AD" clId="Web-{AAD1A74A-A3FE-42DE-9E3F-4530B6580664}" dt="2023-02-28T18:59:15.486" v="614" actId="14100"/>
          <ac:picMkLst>
            <pc:docMk/>
            <pc:sldMk cId="2642644594" sldId="462"/>
            <ac:picMk id="6" creationId="{D4CC6D1A-0ABB-CF87-2A25-53C44B08944B}"/>
          </ac:picMkLst>
        </pc:picChg>
        <pc:picChg chg="add mod">
          <ac:chgData name="CHEN, KATHY (PGR)" userId="S::u2267086@live.warwick.ac.uk::33ad319c-faab-44e7-b730-ab3160d18fae" providerId="AD" clId="Web-{AAD1A74A-A3FE-42DE-9E3F-4530B6580664}" dt="2023-02-28T18:59:03.048" v="612" actId="1076"/>
          <ac:picMkLst>
            <pc:docMk/>
            <pc:sldMk cId="2642644594" sldId="462"/>
            <ac:picMk id="8" creationId="{BC5145AD-2CA8-BF06-C949-2565AC3549F3}"/>
          </ac:picMkLst>
        </pc:picChg>
      </pc:sldChg>
      <pc:sldChg chg="del">
        <pc:chgData name="CHEN, KATHY (PGR)" userId="S::u2267086@live.warwick.ac.uk::33ad319c-faab-44e7-b730-ab3160d18fae" providerId="AD" clId="Web-{AAD1A74A-A3FE-42DE-9E3F-4530B6580664}" dt="2023-02-28T17:48:40.752" v="60"/>
        <pc:sldMkLst>
          <pc:docMk/>
          <pc:sldMk cId="1719773655" sldId="463"/>
        </pc:sldMkLst>
      </pc:sldChg>
      <pc:sldChg chg="addSp delSp modSp add replId">
        <pc:chgData name="CHEN, KATHY (PGR)" userId="S::u2267086@live.warwick.ac.uk::33ad319c-faab-44e7-b730-ab3160d18fae" providerId="AD" clId="Web-{AAD1A74A-A3FE-42DE-9E3F-4530B6580664}" dt="2023-02-28T19:01:06.599" v="659" actId="20577"/>
        <pc:sldMkLst>
          <pc:docMk/>
          <pc:sldMk cId="2412698479" sldId="463"/>
        </pc:sldMkLst>
        <pc:spChg chg="mod">
          <ac:chgData name="CHEN, KATHY (PGR)" userId="S::u2267086@live.warwick.ac.uk::33ad319c-faab-44e7-b730-ab3160d18fae" providerId="AD" clId="Web-{AAD1A74A-A3FE-42DE-9E3F-4530B6580664}" dt="2023-02-28T19:01:06.599" v="659" actId="20577"/>
          <ac:spMkLst>
            <pc:docMk/>
            <pc:sldMk cId="2412698479" sldId="463"/>
            <ac:spMk id="3" creationId="{6BBFEDCC-1B51-5E8D-72D3-3AE797F1178F}"/>
          </ac:spMkLst>
        </pc:spChg>
        <pc:picChg chg="del">
          <ac:chgData name="CHEN, KATHY (PGR)" userId="S::u2267086@live.warwick.ac.uk::33ad319c-faab-44e7-b730-ab3160d18fae" providerId="AD" clId="Web-{AAD1A74A-A3FE-42DE-9E3F-4530B6580664}" dt="2023-02-28T18:59:35.455" v="625"/>
          <ac:picMkLst>
            <pc:docMk/>
            <pc:sldMk cId="2412698479" sldId="463"/>
            <ac:picMk id="6" creationId="{D4CC6D1A-0ABB-CF87-2A25-53C44B08944B}"/>
          </ac:picMkLst>
        </pc:picChg>
        <pc:picChg chg="del">
          <ac:chgData name="CHEN, KATHY (PGR)" userId="S::u2267086@live.warwick.ac.uk::33ad319c-faab-44e7-b730-ab3160d18fae" providerId="AD" clId="Web-{AAD1A74A-A3FE-42DE-9E3F-4530B6580664}" dt="2023-02-28T18:59:36.377" v="626"/>
          <ac:picMkLst>
            <pc:docMk/>
            <pc:sldMk cId="2412698479" sldId="463"/>
            <ac:picMk id="8" creationId="{BC5145AD-2CA8-BF06-C949-2565AC3549F3}"/>
          </ac:picMkLst>
        </pc:picChg>
        <pc:picChg chg="add mod">
          <ac:chgData name="CHEN, KATHY (PGR)" userId="S::u2267086@live.warwick.ac.uk::33ad319c-faab-44e7-b730-ab3160d18fae" providerId="AD" clId="Web-{AAD1A74A-A3FE-42DE-9E3F-4530B6580664}" dt="2023-02-28T19:00:04.925" v="633" actId="1076"/>
          <ac:picMkLst>
            <pc:docMk/>
            <pc:sldMk cId="2412698479" sldId="463"/>
            <ac:picMk id="9" creationId="{1EAAD5AC-2FA9-5632-DAF8-3BB5F438E82C}"/>
          </ac:picMkLst>
        </pc:picChg>
        <pc:picChg chg="add mod">
          <ac:chgData name="CHEN, KATHY (PGR)" userId="S::u2267086@live.warwick.ac.uk::33ad319c-faab-44e7-b730-ab3160d18fae" providerId="AD" clId="Web-{AAD1A74A-A3FE-42DE-9E3F-4530B6580664}" dt="2023-02-28T19:00:50.364" v="651" actId="1076"/>
          <ac:picMkLst>
            <pc:docMk/>
            <pc:sldMk cId="2412698479" sldId="463"/>
            <ac:picMk id="10" creationId="{05AA1275-80C6-980E-59C9-57507F2AC3BA}"/>
          </ac:picMkLst>
        </pc:picChg>
      </pc:sldChg>
      <pc:sldChg chg="addSp delSp modSp add replId">
        <pc:chgData name="CHEN, KATHY (PGR)" userId="S::u2267086@live.warwick.ac.uk::33ad319c-faab-44e7-b730-ab3160d18fae" providerId="AD" clId="Web-{AAD1A74A-A3FE-42DE-9E3F-4530B6580664}" dt="2023-02-28T19:02:31.508" v="690" actId="20577"/>
        <pc:sldMkLst>
          <pc:docMk/>
          <pc:sldMk cId="1481928223" sldId="464"/>
        </pc:sldMkLst>
        <pc:spChg chg="mod">
          <ac:chgData name="CHEN, KATHY (PGR)" userId="S::u2267086@live.warwick.ac.uk::33ad319c-faab-44e7-b730-ab3160d18fae" providerId="AD" clId="Web-{AAD1A74A-A3FE-42DE-9E3F-4530B6580664}" dt="2023-02-28T19:02:31.508" v="690" actId="20577"/>
          <ac:spMkLst>
            <pc:docMk/>
            <pc:sldMk cId="1481928223" sldId="464"/>
            <ac:spMk id="3" creationId="{6BBFEDCC-1B51-5E8D-72D3-3AE797F1178F}"/>
          </ac:spMkLst>
        </pc:spChg>
        <pc:picChg chg="add mod">
          <ac:chgData name="CHEN, KATHY (PGR)" userId="S::u2267086@live.warwick.ac.uk::33ad319c-faab-44e7-b730-ab3160d18fae" providerId="AD" clId="Web-{AAD1A74A-A3FE-42DE-9E3F-4530B6580664}" dt="2023-02-28T19:01:40.178" v="669" actId="1076"/>
          <ac:picMkLst>
            <pc:docMk/>
            <pc:sldMk cId="1481928223" sldId="464"/>
            <ac:picMk id="6" creationId="{711E5414-B66B-45F4-D317-C39FCF35D732}"/>
          </ac:picMkLst>
        </pc:picChg>
        <pc:picChg chg="add mod">
          <ac:chgData name="CHEN, KATHY (PGR)" userId="S::u2267086@live.warwick.ac.uk::33ad319c-faab-44e7-b730-ab3160d18fae" providerId="AD" clId="Web-{AAD1A74A-A3FE-42DE-9E3F-4530B6580664}" dt="2023-02-28T19:02:25.179" v="687" actId="1076"/>
          <ac:picMkLst>
            <pc:docMk/>
            <pc:sldMk cId="1481928223" sldId="464"/>
            <ac:picMk id="8" creationId="{929564D4-C0DA-70C4-81D2-7929565EA489}"/>
          </ac:picMkLst>
        </pc:picChg>
        <pc:picChg chg="del">
          <ac:chgData name="CHEN, KATHY (PGR)" userId="S::u2267086@live.warwick.ac.uk::33ad319c-faab-44e7-b730-ab3160d18fae" providerId="AD" clId="Web-{AAD1A74A-A3FE-42DE-9E3F-4530B6580664}" dt="2023-02-28T19:01:09.818" v="661"/>
          <ac:picMkLst>
            <pc:docMk/>
            <pc:sldMk cId="1481928223" sldId="464"/>
            <ac:picMk id="9" creationId="{1EAAD5AC-2FA9-5632-DAF8-3BB5F438E82C}"/>
          </ac:picMkLst>
        </pc:picChg>
        <pc:picChg chg="del">
          <ac:chgData name="CHEN, KATHY (PGR)" userId="S::u2267086@live.warwick.ac.uk::33ad319c-faab-44e7-b730-ab3160d18fae" providerId="AD" clId="Web-{AAD1A74A-A3FE-42DE-9E3F-4530B6580664}" dt="2023-02-28T19:01:10.880" v="662"/>
          <ac:picMkLst>
            <pc:docMk/>
            <pc:sldMk cId="1481928223" sldId="464"/>
            <ac:picMk id="10" creationId="{05AA1275-80C6-980E-59C9-57507F2AC3BA}"/>
          </ac:picMkLst>
        </pc:picChg>
      </pc:sldChg>
      <pc:sldChg chg="del">
        <pc:chgData name="CHEN, KATHY (PGR)" userId="S::u2267086@live.warwick.ac.uk::33ad319c-faab-44e7-b730-ab3160d18fae" providerId="AD" clId="Web-{AAD1A74A-A3FE-42DE-9E3F-4530B6580664}" dt="2023-02-28T17:48:42.455" v="61"/>
        <pc:sldMkLst>
          <pc:docMk/>
          <pc:sldMk cId="3511577782" sldId="464"/>
        </pc:sldMkLst>
      </pc:sldChg>
      <pc:sldChg chg="del">
        <pc:chgData name="CHEN, KATHY (PGR)" userId="S::u2267086@live.warwick.ac.uk::33ad319c-faab-44e7-b730-ab3160d18fae" providerId="AD" clId="Web-{AAD1A74A-A3FE-42DE-9E3F-4530B6580664}" dt="2023-02-28T17:48:43.174" v="62"/>
        <pc:sldMkLst>
          <pc:docMk/>
          <pc:sldMk cId="884691554" sldId="465"/>
        </pc:sldMkLst>
      </pc:sldChg>
      <pc:sldChg chg="addSp delSp modSp add replId">
        <pc:chgData name="CHEN, KATHY (PGR)" userId="S::u2267086@live.warwick.ac.uk::33ad319c-faab-44e7-b730-ab3160d18fae" providerId="AD" clId="Web-{AAD1A74A-A3FE-42DE-9E3F-4530B6580664}" dt="2023-02-28T19:04:01.167" v="718" actId="20577"/>
        <pc:sldMkLst>
          <pc:docMk/>
          <pc:sldMk cId="4136801719" sldId="465"/>
        </pc:sldMkLst>
        <pc:spChg chg="mod">
          <ac:chgData name="CHEN, KATHY (PGR)" userId="S::u2267086@live.warwick.ac.uk::33ad319c-faab-44e7-b730-ab3160d18fae" providerId="AD" clId="Web-{AAD1A74A-A3FE-42DE-9E3F-4530B6580664}" dt="2023-02-28T19:04:01.167" v="718" actId="20577"/>
          <ac:spMkLst>
            <pc:docMk/>
            <pc:sldMk cId="4136801719" sldId="465"/>
            <ac:spMk id="3" creationId="{6BBFEDCC-1B51-5E8D-72D3-3AE797F1178F}"/>
          </ac:spMkLst>
        </pc:spChg>
        <pc:picChg chg="del">
          <ac:chgData name="CHEN, KATHY (PGR)" userId="S::u2267086@live.warwick.ac.uk::33ad319c-faab-44e7-b730-ab3160d18fae" providerId="AD" clId="Web-{AAD1A74A-A3FE-42DE-9E3F-4530B6580664}" dt="2023-02-28T19:02:36.695" v="693"/>
          <ac:picMkLst>
            <pc:docMk/>
            <pc:sldMk cId="4136801719" sldId="465"/>
            <ac:picMk id="6" creationId="{711E5414-B66B-45F4-D317-C39FCF35D732}"/>
          </ac:picMkLst>
        </pc:picChg>
        <pc:picChg chg="del">
          <ac:chgData name="CHEN, KATHY (PGR)" userId="S::u2267086@live.warwick.ac.uk::33ad319c-faab-44e7-b730-ab3160d18fae" providerId="AD" clId="Web-{AAD1A74A-A3FE-42DE-9E3F-4530B6580664}" dt="2023-02-28T19:02:35.258" v="692"/>
          <ac:picMkLst>
            <pc:docMk/>
            <pc:sldMk cId="4136801719" sldId="465"/>
            <ac:picMk id="8" creationId="{929564D4-C0DA-70C4-81D2-7929565EA489}"/>
          </ac:picMkLst>
        </pc:picChg>
        <pc:picChg chg="add mod">
          <ac:chgData name="CHEN, KATHY (PGR)" userId="S::u2267086@live.warwick.ac.uk::33ad319c-faab-44e7-b730-ab3160d18fae" providerId="AD" clId="Web-{AAD1A74A-A3FE-42DE-9E3F-4530B6580664}" dt="2023-02-28T19:03:03.290" v="700" actId="1076"/>
          <ac:picMkLst>
            <pc:docMk/>
            <pc:sldMk cId="4136801719" sldId="465"/>
            <ac:picMk id="9" creationId="{925B1BE0-515E-69E7-7B0B-628C9F4769D5}"/>
          </ac:picMkLst>
        </pc:picChg>
        <pc:picChg chg="add mod">
          <ac:chgData name="CHEN, KATHY (PGR)" userId="S::u2267086@live.warwick.ac.uk::33ad319c-faab-44e7-b730-ab3160d18fae" providerId="AD" clId="Web-{AAD1A74A-A3FE-42DE-9E3F-4530B6580664}" dt="2023-02-28T19:03:52.745" v="716" actId="1076"/>
          <ac:picMkLst>
            <pc:docMk/>
            <pc:sldMk cId="4136801719" sldId="465"/>
            <ac:picMk id="10" creationId="{7B8196CB-09A9-99B0-3725-E1C38A51621B}"/>
          </ac:picMkLst>
        </pc:picChg>
      </pc:sldChg>
      <pc:sldChg chg="addSp delSp modSp add replId">
        <pc:chgData name="CHEN, KATHY (PGR)" userId="S::u2267086@live.warwick.ac.uk::33ad319c-faab-44e7-b730-ab3160d18fae" providerId="AD" clId="Web-{AAD1A74A-A3FE-42DE-9E3F-4530B6580664}" dt="2023-02-28T19:04:37.840" v="728" actId="1076"/>
        <pc:sldMkLst>
          <pc:docMk/>
          <pc:sldMk cId="1424108143" sldId="466"/>
        </pc:sldMkLst>
        <pc:spChg chg="mod">
          <ac:chgData name="CHEN, KATHY (PGR)" userId="S::u2267086@live.warwick.ac.uk::33ad319c-faab-44e7-b730-ab3160d18fae" providerId="AD" clId="Web-{AAD1A74A-A3FE-42DE-9E3F-4530B6580664}" dt="2023-02-28T19:04:25.746" v="726" actId="20577"/>
          <ac:spMkLst>
            <pc:docMk/>
            <pc:sldMk cId="1424108143" sldId="466"/>
            <ac:spMk id="3" creationId="{6BBFEDCC-1B51-5E8D-72D3-3AE797F1178F}"/>
          </ac:spMkLst>
        </pc:spChg>
        <pc:picChg chg="add mod">
          <ac:chgData name="CHEN, KATHY (PGR)" userId="S::u2267086@live.warwick.ac.uk::33ad319c-faab-44e7-b730-ab3160d18fae" providerId="AD" clId="Web-{AAD1A74A-A3FE-42DE-9E3F-4530B6580664}" dt="2023-02-28T19:04:37.840" v="728" actId="1076"/>
          <ac:picMkLst>
            <pc:docMk/>
            <pc:sldMk cId="1424108143" sldId="466"/>
            <ac:picMk id="6" creationId="{E6C0A963-68C0-CC2C-F1DD-358AFADC6DAB}"/>
          </ac:picMkLst>
        </pc:picChg>
        <pc:picChg chg="del">
          <ac:chgData name="CHEN, KATHY (PGR)" userId="S::u2267086@live.warwick.ac.uk::33ad319c-faab-44e7-b730-ab3160d18fae" providerId="AD" clId="Web-{AAD1A74A-A3FE-42DE-9E3F-4530B6580664}" dt="2023-02-28T19:04:08.652" v="721"/>
          <ac:picMkLst>
            <pc:docMk/>
            <pc:sldMk cId="1424108143" sldId="466"/>
            <ac:picMk id="9" creationId="{925B1BE0-515E-69E7-7B0B-628C9F4769D5}"/>
          </ac:picMkLst>
        </pc:picChg>
        <pc:picChg chg="del">
          <ac:chgData name="CHEN, KATHY (PGR)" userId="S::u2267086@live.warwick.ac.uk::33ad319c-faab-44e7-b730-ab3160d18fae" providerId="AD" clId="Web-{AAD1A74A-A3FE-42DE-9E3F-4530B6580664}" dt="2023-02-28T19:04:07.449" v="720"/>
          <ac:picMkLst>
            <pc:docMk/>
            <pc:sldMk cId="1424108143" sldId="466"/>
            <ac:picMk id="10" creationId="{7B8196CB-09A9-99B0-3725-E1C38A51621B}"/>
          </ac:picMkLst>
        </pc:picChg>
      </pc:sldChg>
      <pc:sldChg chg="del">
        <pc:chgData name="CHEN, KATHY (PGR)" userId="S::u2267086@live.warwick.ac.uk::33ad319c-faab-44e7-b730-ab3160d18fae" providerId="AD" clId="Web-{AAD1A74A-A3FE-42DE-9E3F-4530B6580664}" dt="2023-02-28T17:48:43.877" v="63"/>
        <pc:sldMkLst>
          <pc:docMk/>
          <pc:sldMk cId="3990766536" sldId="466"/>
        </pc:sldMkLst>
      </pc:sldChg>
      <pc:sldChg chg="del">
        <pc:chgData name="CHEN, KATHY (PGR)" userId="S::u2267086@live.warwick.ac.uk::33ad319c-faab-44e7-b730-ab3160d18fae" providerId="AD" clId="Web-{AAD1A74A-A3FE-42DE-9E3F-4530B6580664}" dt="2023-02-28T17:48:44.549" v="64"/>
        <pc:sldMkLst>
          <pc:docMk/>
          <pc:sldMk cId="727970122" sldId="467"/>
        </pc:sldMkLst>
      </pc:sldChg>
      <pc:sldChg chg="del">
        <pc:chgData name="CHEN, KATHY (PGR)" userId="S::u2267086@live.warwick.ac.uk::33ad319c-faab-44e7-b730-ab3160d18fae" providerId="AD" clId="Web-{AAD1A74A-A3FE-42DE-9E3F-4530B6580664}" dt="2023-02-28T17:48:45.627" v="65"/>
        <pc:sldMkLst>
          <pc:docMk/>
          <pc:sldMk cId="2692571881" sldId="468"/>
        </pc:sldMkLst>
      </pc:sldChg>
      <pc:sldChg chg="del">
        <pc:chgData name="CHEN, KATHY (PGR)" userId="S::u2267086@live.warwick.ac.uk::33ad319c-faab-44e7-b730-ab3160d18fae" providerId="AD" clId="Web-{AAD1A74A-A3FE-42DE-9E3F-4530B6580664}" dt="2023-02-28T17:48:47.721" v="66"/>
        <pc:sldMkLst>
          <pc:docMk/>
          <pc:sldMk cId="3752237154" sldId="4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2/28/2023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2/28/2023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5133080"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Essentials of Marketing</a:t>
            </a:r>
            <a:endParaRPr lang="en-US"/>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693319"/>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dirty="0">
              <a:latin typeface="Arial"/>
              <a:cs typeface="Arial"/>
            </a:endParaRPr>
          </a:p>
          <a:p>
            <a:endParaRPr lang="en-US" sz="2400" b="1">
              <a:latin typeface="Arial"/>
              <a:cs typeface="Arial"/>
            </a:endParaRPr>
          </a:p>
          <a:p>
            <a:endParaRPr lang="en-US" sz="2400" b="1">
              <a:latin typeface="Arial"/>
              <a:cs typeface="Arial"/>
            </a:endParaRPr>
          </a:p>
          <a:p>
            <a:r>
              <a:rPr lang="en-US" sz="2400" b="1" dirty="0">
                <a:latin typeface="Arial"/>
                <a:cs typeface="Arial"/>
              </a:rPr>
              <a:t>3.1 Steps to new product development: Overview</a:t>
            </a:r>
            <a:endParaRPr lang="en-US" dirty="0"/>
          </a:p>
          <a:p>
            <a:endParaRPr lang="en-US" sz="2400" b="1" dirty="0"/>
          </a:p>
          <a:p>
            <a:endParaRPr lang="en-US" sz="2400" b="1" dirty="0"/>
          </a:p>
          <a:p>
            <a:endParaRPr lang="en-US" sz="2400" b="1"/>
          </a:p>
          <a:p>
            <a:endParaRPr lang="en-US"/>
          </a:p>
          <a:p>
            <a:endParaRPr lang="en-US" sz="2400" b="1"/>
          </a:p>
          <a:p>
            <a:endParaRPr lang="en-US" sz="24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New Product Development</a:t>
            </a:r>
            <a:endParaRPr lang="en-US" dirty="0" err="1"/>
          </a:p>
        </p:txBody>
      </p:sp>
    </p:spTree>
    <p:extLst>
      <p:ext uri="{BB962C8B-B14F-4D97-AF65-F5344CB8AC3E}">
        <p14:creationId xmlns:p14="http://schemas.microsoft.com/office/powerpoint/2010/main" val="41960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785652"/>
          </a:xfrm>
          <a:prstGeom prst="rect">
            <a:avLst/>
          </a:prstGeom>
          <a:noFill/>
        </p:spPr>
        <p:txBody>
          <a:bodyPr wrap="square" lIns="91440" tIns="45720" rIns="91440" bIns="45720" rtlCol="0" anchor="t">
            <a:spAutoFit/>
          </a:bodyPr>
          <a:lstStyle/>
          <a:p>
            <a:r>
              <a:rPr lang="en-US" sz="2000" b="1" dirty="0">
                <a:latin typeface="Arial"/>
                <a:cs typeface="Arial"/>
              </a:rPr>
              <a:t>The new product development process</a:t>
            </a:r>
            <a:endParaRPr lang="en-US" sz="2000" dirty="0">
              <a:latin typeface="Arial"/>
              <a:cs typeface="Arial"/>
            </a:endParaRPr>
          </a:p>
          <a:p>
            <a:endParaRPr lang="en-US" sz="2000" b="1" dirty="0">
              <a:latin typeface="Arial"/>
              <a:cs typeface="Arial"/>
            </a:endParaRPr>
          </a:p>
          <a:p>
            <a:r>
              <a:rPr lang="en-US" sz="2000" dirty="0">
                <a:latin typeface="Arial"/>
                <a:cs typeface="Arial"/>
              </a:rPr>
              <a:t>This lesson introduces the process of new product development at a high level, providing an overview of each stage: idea generation, screening, idea evaluation, development and commercialization. You will learn what the purpose is and the methods used, namely: the chain ratio method, conjoint analysis, simulated test marketing and test marketing.</a:t>
            </a:r>
            <a:endParaRPr lang="en-US" sz="2000" dirty="0"/>
          </a:p>
          <a:p>
            <a:endParaRPr lang="en-US" sz="2000" dirty="0"/>
          </a:p>
          <a:p>
            <a:r>
              <a:rPr lang="en-US" sz="2000" b="1" dirty="0">
                <a:latin typeface="Arial"/>
                <a:cs typeface="Arial"/>
              </a:rPr>
              <a:t>If we start with the new product development process, there are five steps: idea generation, screening, idea evaluation, development and commercialization.</a:t>
            </a: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Steps to new product development: overview</a:t>
            </a:r>
            <a:endParaRPr lang="en-US" sz="2400" dirty="0">
              <a:latin typeface="Arial"/>
              <a:cs typeface="Arial"/>
            </a:endParaRPr>
          </a:p>
        </p:txBody>
      </p:sp>
    </p:spTree>
    <p:extLst>
      <p:ext uri="{BB962C8B-B14F-4D97-AF65-F5344CB8AC3E}">
        <p14:creationId xmlns:p14="http://schemas.microsoft.com/office/powerpoint/2010/main" val="286825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785652"/>
          </a:xfrm>
          <a:prstGeom prst="rect">
            <a:avLst/>
          </a:prstGeom>
          <a:noFill/>
        </p:spPr>
        <p:txBody>
          <a:bodyPr wrap="square" lIns="91440" tIns="45720" rIns="91440" bIns="45720" rtlCol="0" anchor="t">
            <a:spAutoFit/>
          </a:bodyPr>
          <a:lstStyle/>
          <a:p>
            <a:r>
              <a:rPr lang="en-US" sz="2000" b="1" dirty="0">
                <a:latin typeface="Arial"/>
                <a:cs typeface="Arial"/>
              </a:rPr>
              <a:t>The new product development process</a:t>
            </a:r>
            <a:endParaRPr lang="en-US" sz="2000" dirty="0">
              <a:latin typeface="Arial"/>
              <a:cs typeface="Arial"/>
            </a:endParaRPr>
          </a:p>
          <a:p>
            <a:endParaRPr lang="en-US" sz="2000" b="1" dirty="0">
              <a:latin typeface="Arial"/>
              <a:cs typeface="Arial"/>
            </a:endParaRPr>
          </a:p>
          <a:p>
            <a:r>
              <a:rPr lang="en-US" sz="2000" b="1" dirty="0">
                <a:latin typeface="Arial"/>
                <a:cs typeface="Arial"/>
              </a:rPr>
              <a:t>Step 1: Idea generation</a:t>
            </a:r>
            <a:endParaRPr lang="en-US" sz="2000" dirty="0">
              <a:latin typeface="Arial"/>
              <a:cs typeface="Arial"/>
            </a:endParaRPr>
          </a:p>
          <a:p>
            <a:r>
              <a:rPr lang="en-US" sz="2000" dirty="0">
                <a:latin typeface="Arial"/>
                <a:cs typeface="Arial"/>
              </a:rPr>
              <a:t>The first step is idea generation. Generally, a firm gets ideas from its customers, its users and also by carrying out marketing research. It forms these ideas from what its competitors are doing, from other industries and from distributors, wholesalers and a whole number of places in the business chain.</a:t>
            </a:r>
            <a:endParaRPr lang="en-US" dirty="0"/>
          </a:p>
          <a:p>
            <a:endParaRPr lang="en-US" sz="2000" dirty="0"/>
          </a:p>
          <a:p>
            <a:endParaRPr lang="en-US" sz="2000" b="1"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Steps to new product development: overview</a:t>
            </a:r>
            <a:endParaRPr lang="en-US" sz="2400" dirty="0">
              <a:latin typeface="Arial"/>
              <a:cs typeface="Arial"/>
            </a:endParaRPr>
          </a:p>
        </p:txBody>
      </p:sp>
    </p:spTree>
    <p:extLst>
      <p:ext uri="{BB962C8B-B14F-4D97-AF65-F5344CB8AC3E}">
        <p14:creationId xmlns:p14="http://schemas.microsoft.com/office/powerpoint/2010/main" val="349319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401205"/>
          </a:xfrm>
          <a:prstGeom prst="rect">
            <a:avLst/>
          </a:prstGeom>
          <a:noFill/>
        </p:spPr>
        <p:txBody>
          <a:bodyPr wrap="square" lIns="91440" tIns="45720" rIns="91440" bIns="45720" rtlCol="0" anchor="t">
            <a:spAutoFit/>
          </a:bodyPr>
          <a:lstStyle/>
          <a:p>
            <a:r>
              <a:rPr lang="en-US" sz="2000" b="1" dirty="0">
                <a:latin typeface="Arial"/>
                <a:cs typeface="Arial"/>
              </a:rPr>
              <a:t>The new product development process</a:t>
            </a:r>
            <a:endParaRPr lang="en-US" sz="2000" dirty="0">
              <a:latin typeface="Arial"/>
              <a:cs typeface="Arial"/>
            </a:endParaRPr>
          </a:p>
          <a:p>
            <a:endParaRPr lang="en-US" sz="2000" b="1" dirty="0">
              <a:latin typeface="Arial"/>
              <a:cs typeface="Arial"/>
            </a:endParaRPr>
          </a:p>
          <a:p>
            <a:r>
              <a:rPr lang="en-US" sz="2000" b="1" dirty="0">
                <a:latin typeface="Arial"/>
                <a:cs typeface="Arial"/>
              </a:rPr>
              <a:t>Step 2: Screening</a:t>
            </a:r>
            <a:endParaRPr lang="en-US" sz="2000" dirty="0">
              <a:latin typeface="Arial"/>
              <a:cs typeface="Arial"/>
            </a:endParaRPr>
          </a:p>
          <a:p>
            <a:r>
              <a:rPr lang="en-US" sz="2000" dirty="0">
                <a:latin typeface="Arial"/>
                <a:cs typeface="Arial"/>
              </a:rPr>
              <a:t>The next step is screening. Under screening, what we do is we get a rough idea of the market potential of this particular product, and we also figure out its strengths and weaknesses. In other words, we want to gain insights into whether the product fits with the company’s objectives, whether it is something that will work for market trends in terms of the growth of our targeted segment and whether there is a rough estimate that we can do for the return on investment. </a:t>
            </a:r>
            <a:endParaRPr lang="en-US" sz="2000" dirty="0"/>
          </a:p>
          <a:p>
            <a:r>
              <a:rPr lang="en-US" sz="2000" dirty="0">
                <a:latin typeface="Arial"/>
                <a:cs typeface="Arial"/>
              </a:rPr>
              <a:t>For the screening process, we may be able to use what is called a chain ratio method. This is a numeric way of working out what the annual market potential might be for the new product.</a:t>
            </a:r>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Steps to new product development: overview</a:t>
            </a:r>
            <a:endParaRPr lang="en-US" sz="2400" dirty="0">
              <a:latin typeface="Arial"/>
              <a:cs typeface="Arial"/>
            </a:endParaRPr>
          </a:p>
        </p:txBody>
      </p:sp>
    </p:spTree>
    <p:extLst>
      <p:ext uri="{BB962C8B-B14F-4D97-AF65-F5344CB8AC3E}">
        <p14:creationId xmlns:p14="http://schemas.microsoft.com/office/powerpoint/2010/main" val="205915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601533"/>
          </a:xfrm>
          <a:prstGeom prst="rect">
            <a:avLst/>
          </a:prstGeom>
          <a:noFill/>
        </p:spPr>
        <p:txBody>
          <a:bodyPr wrap="square" lIns="91440" tIns="45720" rIns="91440" bIns="45720" rtlCol="0" anchor="t">
            <a:spAutoFit/>
          </a:bodyPr>
          <a:lstStyle/>
          <a:p>
            <a:r>
              <a:rPr lang="en-US" sz="2000" b="1" dirty="0">
                <a:latin typeface="Arial"/>
                <a:cs typeface="Arial"/>
              </a:rPr>
              <a:t>The new product development process</a:t>
            </a:r>
            <a:endParaRPr lang="en-US" sz="2000" dirty="0">
              <a:latin typeface="Arial"/>
              <a:cs typeface="Arial"/>
            </a:endParaRPr>
          </a:p>
          <a:p>
            <a:endParaRPr lang="en-US" sz="2000" b="1" dirty="0">
              <a:latin typeface="Arial"/>
              <a:cs typeface="Arial"/>
            </a:endParaRPr>
          </a:p>
          <a:p>
            <a:r>
              <a:rPr lang="en-US" sz="2000" b="1" dirty="0">
                <a:latin typeface="Arial"/>
                <a:cs typeface="Arial"/>
              </a:rPr>
              <a:t>Step 3: Idea evaluation</a:t>
            </a:r>
            <a:endParaRPr lang="en-US" sz="2000" dirty="0">
              <a:latin typeface="Arial"/>
              <a:cs typeface="Arial"/>
            </a:endParaRPr>
          </a:p>
          <a:p>
            <a:r>
              <a:rPr lang="en-US" sz="2000" dirty="0">
                <a:latin typeface="Arial"/>
                <a:cs typeface="Arial"/>
              </a:rPr>
              <a:t>The third step is idea evaluation. This is where a concept is tested by customers without actually making the product. It is really the concept without the physical product, and one of the methods to do this is called conjoint analysis.</a:t>
            </a:r>
            <a:endParaRPr lang="en-US" sz="2000" dirty="0"/>
          </a:p>
          <a:p>
            <a:endParaRPr lang="en-US" sz="2000" b="1" dirty="0"/>
          </a:p>
          <a:p>
            <a:r>
              <a:rPr lang="en-US" sz="2000" b="1" dirty="0">
                <a:latin typeface="Arial"/>
                <a:cs typeface="Arial"/>
              </a:rPr>
              <a:t>Step 4: Development</a:t>
            </a:r>
            <a:endParaRPr lang="en-US" sz="2000" dirty="0">
              <a:latin typeface="Arial"/>
              <a:cs typeface="Arial"/>
            </a:endParaRPr>
          </a:p>
          <a:p>
            <a:r>
              <a:rPr lang="en-US" sz="2000" dirty="0">
                <a:latin typeface="Arial"/>
                <a:cs typeface="Arial"/>
              </a:rPr>
              <a:t>The next stage is development, which consists of some research and development (R&amp;D) and the creation of a product or service, a prototype or a model. We test the marketing mix, which is essentially the price, some advertising, </a:t>
            </a:r>
            <a:r>
              <a:rPr lang="en-US" sz="2000" dirty="0" err="1">
                <a:latin typeface="Arial"/>
                <a:cs typeface="Arial"/>
              </a:rPr>
              <a:t>etc</a:t>
            </a:r>
            <a:r>
              <a:rPr lang="en-US" sz="2000" dirty="0">
                <a:latin typeface="Arial"/>
                <a:cs typeface="Arial"/>
              </a:rPr>
              <a:t>, and we carry out what is called simulated test marketing. This is when the product and a part of the marketing mix are simulated. It is done before launch because it is costly to launch a product.</a:t>
            </a:r>
            <a:endParaRPr lang="en-US" dirty="0">
              <a:latin typeface="Arial"/>
              <a:cs typeface="Arial"/>
            </a:endParaRPr>
          </a:p>
          <a:p>
            <a:endParaRPr lang="en-US" sz="2000" b="1"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Steps to new product development: overview</a:t>
            </a:r>
            <a:endParaRPr lang="en-US" sz="2400" dirty="0">
              <a:latin typeface="Arial"/>
              <a:cs typeface="Arial"/>
            </a:endParaRPr>
          </a:p>
        </p:txBody>
      </p:sp>
    </p:spTree>
    <p:extLst>
      <p:ext uri="{BB962C8B-B14F-4D97-AF65-F5344CB8AC3E}">
        <p14:creationId xmlns:p14="http://schemas.microsoft.com/office/powerpoint/2010/main" val="154287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1345683"/>
            <a:ext cx="8475656" cy="1631216"/>
          </a:xfrm>
          <a:prstGeom prst="rect">
            <a:avLst/>
          </a:prstGeom>
          <a:noFill/>
        </p:spPr>
        <p:txBody>
          <a:bodyPr wrap="square" lIns="91440" tIns="45720" rIns="91440" bIns="45720" rtlCol="0" anchor="t">
            <a:spAutoFit/>
          </a:bodyPr>
          <a:lstStyle/>
          <a:p>
            <a:r>
              <a:rPr lang="en-US" sz="2000" b="1" dirty="0">
                <a:latin typeface="Arial"/>
                <a:cs typeface="Arial"/>
              </a:rPr>
              <a:t>Steps to new product development: summary</a:t>
            </a:r>
            <a:endParaRPr lang="en-US" sz="2000" dirty="0">
              <a:latin typeface="Arial"/>
              <a:cs typeface="Arial"/>
            </a:endParaRPr>
          </a:p>
          <a:p>
            <a:r>
              <a:rPr lang="en-US" sz="2000" dirty="0">
                <a:latin typeface="Arial"/>
                <a:cs typeface="Arial"/>
              </a:rPr>
              <a:t>The following table summarizes the steps previously explained.</a:t>
            </a:r>
            <a:endParaRPr lang="en-US" dirty="0"/>
          </a:p>
          <a:p>
            <a:endParaRPr lang="en-US" sz="2000" b="1" dirty="0">
              <a:latin typeface="Arial"/>
              <a:cs typeface="Arial"/>
            </a:endParaRPr>
          </a:p>
          <a:p>
            <a:endParaRPr lang="en-US" sz="2000" b="1"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Steps to new product development: overview</a:t>
            </a:r>
            <a:endParaRPr lang="en-US" sz="2400" dirty="0">
              <a:latin typeface="Arial"/>
              <a:cs typeface="Arial"/>
            </a:endParaRPr>
          </a:p>
        </p:txBody>
      </p:sp>
      <p:graphicFrame>
        <p:nvGraphicFramePr>
          <p:cNvPr id="9" name="Table 9">
            <a:extLst>
              <a:ext uri="{FF2B5EF4-FFF2-40B4-BE49-F238E27FC236}">
                <a16:creationId xmlns:a16="http://schemas.microsoft.com/office/drawing/2014/main" id="{45557B9F-9BB9-4A80-2AA1-6FFBC706C18D}"/>
              </a:ext>
            </a:extLst>
          </p:cNvPr>
          <p:cNvGraphicFramePr>
            <a:graphicFrameLocks noGrp="1"/>
          </p:cNvGraphicFramePr>
          <p:nvPr>
            <p:extLst>
              <p:ext uri="{D42A27DB-BD31-4B8C-83A1-F6EECF244321}">
                <p14:modId xmlns:p14="http://schemas.microsoft.com/office/powerpoint/2010/main" val="431752505"/>
              </p:ext>
            </p:extLst>
          </p:nvPr>
        </p:nvGraphicFramePr>
        <p:xfrm>
          <a:off x="287547" y="1998452"/>
          <a:ext cx="8643225" cy="4572000"/>
        </p:xfrm>
        <a:graphic>
          <a:graphicData uri="http://schemas.openxmlformats.org/drawingml/2006/table">
            <a:tbl>
              <a:tblPr firstRow="1" bandRow="1">
                <a:tableStyleId>{5C22544A-7EE6-4342-B048-85BDC9FD1C3A}</a:tableStyleId>
              </a:tblPr>
              <a:tblGrid>
                <a:gridCol w="1728645">
                  <a:extLst>
                    <a:ext uri="{9D8B030D-6E8A-4147-A177-3AD203B41FA5}">
                      <a16:colId xmlns:a16="http://schemas.microsoft.com/office/drawing/2014/main" val="341083628"/>
                    </a:ext>
                  </a:extLst>
                </a:gridCol>
                <a:gridCol w="1728645">
                  <a:extLst>
                    <a:ext uri="{9D8B030D-6E8A-4147-A177-3AD203B41FA5}">
                      <a16:colId xmlns:a16="http://schemas.microsoft.com/office/drawing/2014/main" val="3503181463"/>
                    </a:ext>
                  </a:extLst>
                </a:gridCol>
                <a:gridCol w="1728645">
                  <a:extLst>
                    <a:ext uri="{9D8B030D-6E8A-4147-A177-3AD203B41FA5}">
                      <a16:colId xmlns:a16="http://schemas.microsoft.com/office/drawing/2014/main" val="113041909"/>
                    </a:ext>
                  </a:extLst>
                </a:gridCol>
                <a:gridCol w="1728645">
                  <a:extLst>
                    <a:ext uri="{9D8B030D-6E8A-4147-A177-3AD203B41FA5}">
                      <a16:colId xmlns:a16="http://schemas.microsoft.com/office/drawing/2014/main" val="208174503"/>
                    </a:ext>
                  </a:extLst>
                </a:gridCol>
                <a:gridCol w="1728645">
                  <a:extLst>
                    <a:ext uri="{9D8B030D-6E8A-4147-A177-3AD203B41FA5}">
                      <a16:colId xmlns:a16="http://schemas.microsoft.com/office/drawing/2014/main" val="393543053"/>
                    </a:ext>
                  </a:extLst>
                </a:gridCol>
              </a:tblGrid>
              <a:tr h="406400">
                <a:tc>
                  <a:txBody>
                    <a:bodyPr/>
                    <a:lstStyle/>
                    <a:p>
                      <a:pPr lvl="0">
                        <a:buNone/>
                      </a:pPr>
                      <a:r>
                        <a:rPr lang="en-US" sz="1800" b="1" i="0" u="none" strike="noStrike" noProof="0" dirty="0">
                          <a:latin typeface="Arial"/>
                        </a:rPr>
                        <a:t>Idea generation</a:t>
                      </a:r>
                      <a:endParaRPr lang="en-US" dirty="0"/>
                    </a:p>
                  </a:txBody>
                  <a:tcPr/>
                </a:tc>
                <a:tc>
                  <a:txBody>
                    <a:bodyPr/>
                    <a:lstStyle/>
                    <a:p>
                      <a:pPr lvl="0">
                        <a:buNone/>
                      </a:pPr>
                      <a:r>
                        <a:rPr lang="en-US" sz="1800" b="1" i="0" u="none" strike="noStrike" noProof="0" dirty="0">
                          <a:latin typeface="Arial"/>
                        </a:rPr>
                        <a:t>Screening</a:t>
                      </a:r>
                      <a:endParaRPr lang="en-US" dirty="0"/>
                    </a:p>
                  </a:txBody>
                  <a:tcPr/>
                </a:tc>
                <a:tc>
                  <a:txBody>
                    <a:bodyPr/>
                    <a:lstStyle/>
                    <a:p>
                      <a:pPr lvl="0">
                        <a:buNone/>
                      </a:pPr>
                      <a:r>
                        <a:rPr lang="en-US" sz="1800" b="1" i="0" u="none" strike="noStrike" noProof="0" dirty="0">
                          <a:latin typeface="Arial"/>
                        </a:rPr>
                        <a:t>Idea evaluation</a:t>
                      </a:r>
                      <a:endParaRPr lang="en-US" dirty="0"/>
                    </a:p>
                  </a:txBody>
                  <a:tcPr/>
                </a:tc>
                <a:tc>
                  <a:txBody>
                    <a:bodyPr/>
                    <a:lstStyle/>
                    <a:p>
                      <a:pPr lvl="0">
                        <a:buNone/>
                      </a:pPr>
                      <a:r>
                        <a:rPr lang="en-US" sz="1800" b="1" i="0" u="none" strike="noStrike" noProof="0" dirty="0">
                          <a:latin typeface="Arial"/>
                        </a:rPr>
                        <a:t>Development</a:t>
                      </a:r>
                      <a:endParaRPr lang="en-US" dirty="0"/>
                    </a:p>
                  </a:txBody>
                  <a:tcPr/>
                </a:tc>
                <a:tc>
                  <a:txBody>
                    <a:bodyPr/>
                    <a:lstStyle/>
                    <a:p>
                      <a:pPr lvl="0">
                        <a:buNone/>
                      </a:pPr>
                      <a:r>
                        <a:rPr lang="en-US" sz="1800" b="1" i="0" u="none" strike="noStrike" noProof="0" dirty="0">
                          <a:latin typeface="Arial"/>
                        </a:rPr>
                        <a:t>Commercialization</a:t>
                      </a:r>
                      <a:endParaRPr lang="en-US" dirty="0" err="1"/>
                    </a:p>
                  </a:txBody>
                  <a:tcPr/>
                </a:tc>
                <a:extLst>
                  <a:ext uri="{0D108BD9-81ED-4DB2-BD59-A6C34878D82A}">
                    <a16:rowId xmlns:a16="http://schemas.microsoft.com/office/drawing/2014/main" val="3321997725"/>
                  </a:ext>
                </a:extLst>
              </a:tr>
              <a:tr h="370840">
                <a:tc>
                  <a:txBody>
                    <a:bodyPr/>
                    <a:lstStyle/>
                    <a:p>
                      <a:pPr lvl="0" algn="l">
                        <a:lnSpc>
                          <a:spcPct val="100000"/>
                        </a:lnSpc>
                        <a:spcBef>
                          <a:spcPts val="0"/>
                        </a:spcBef>
                        <a:spcAft>
                          <a:spcPts val="0"/>
                        </a:spcAft>
                        <a:buNone/>
                      </a:pPr>
                      <a:r>
                        <a:rPr lang="en-US" sz="1800" b="0" i="0" u="none" strike="noStrike" noProof="0" dirty="0">
                          <a:latin typeface="Arial"/>
                        </a:rPr>
                        <a:t>Ideas from:</a:t>
                      </a:r>
                    </a:p>
                    <a:p>
                      <a:pPr marL="285750" lvl="0" indent="-285750" algn="l">
                        <a:lnSpc>
                          <a:spcPct val="100000"/>
                        </a:lnSpc>
                        <a:spcBef>
                          <a:spcPts val="0"/>
                        </a:spcBef>
                        <a:spcAft>
                          <a:spcPts val="0"/>
                        </a:spcAft>
                        <a:buFont typeface="Arial"/>
                        <a:buChar char="•"/>
                      </a:pPr>
                      <a:r>
                        <a:rPr lang="en-US" sz="1800" b="0" i="0" u="none" strike="noStrike" noProof="0" dirty="0">
                          <a:latin typeface="Arial"/>
                        </a:rPr>
                        <a:t>Customers and users</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Marketing research</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Competitors</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Other markets</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Company people</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Middlemen, </a:t>
                      </a:r>
                      <a:r>
                        <a:rPr lang="en-US" sz="1800" b="0" i="0" u="none" strike="noStrike" noProof="0" dirty="0" err="1">
                          <a:latin typeface="Arial"/>
                        </a:rPr>
                        <a:t>etc</a:t>
                      </a:r>
                      <a:endParaRPr lang="en-US" dirty="0" err="1"/>
                    </a:p>
                    <a:p>
                      <a:pPr lvl="0">
                        <a:buNone/>
                      </a:pPr>
                      <a:endParaRPr lang="en-US" dirty="0"/>
                    </a:p>
                  </a:txBody>
                  <a:tcPr/>
                </a:tc>
                <a:tc>
                  <a:txBody>
                    <a:bodyPr/>
                    <a:lstStyle/>
                    <a:p>
                      <a:pPr marL="285750" lvl="0" indent="-285750" algn="l">
                        <a:lnSpc>
                          <a:spcPct val="100000"/>
                        </a:lnSpc>
                        <a:spcBef>
                          <a:spcPts val="0"/>
                        </a:spcBef>
                        <a:spcAft>
                          <a:spcPts val="0"/>
                        </a:spcAft>
                        <a:buFont typeface="Arial"/>
                        <a:buChar char="•"/>
                      </a:pPr>
                      <a:r>
                        <a:rPr lang="en-US" sz="1800" b="0" i="0" u="none" strike="noStrike" noProof="0" dirty="0">
                          <a:latin typeface="Arial"/>
                        </a:rPr>
                        <a:t>Strengths and weaknesses</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Fit with objectives</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Market trends</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Rough ROI estimate</a:t>
                      </a:r>
                      <a:endParaRPr lang="en-US" dirty="0"/>
                    </a:p>
                    <a:p>
                      <a:pPr lvl="0">
                        <a:buNone/>
                      </a:pPr>
                      <a:endParaRPr lang="en-US" dirty="0"/>
                    </a:p>
                  </a:txBody>
                  <a:tcPr/>
                </a:tc>
                <a:tc>
                  <a:txBody>
                    <a:bodyPr/>
                    <a:lstStyle/>
                    <a:p>
                      <a:pPr marL="285750" lvl="0" indent="-285750" algn="l">
                        <a:lnSpc>
                          <a:spcPct val="100000"/>
                        </a:lnSpc>
                        <a:spcBef>
                          <a:spcPts val="0"/>
                        </a:spcBef>
                        <a:spcAft>
                          <a:spcPts val="0"/>
                        </a:spcAft>
                        <a:buFont typeface="Arial"/>
                        <a:buChar char="•"/>
                      </a:pPr>
                      <a:r>
                        <a:rPr lang="en-US" sz="1800" b="0" i="0" u="none" strike="noStrike" noProof="0" dirty="0">
                          <a:latin typeface="Arial"/>
                        </a:rPr>
                        <a:t>Concept testing</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Reactions from customers</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Rough estimates of costs, sales and profits</a:t>
                      </a:r>
                      <a:endParaRPr lang="en-US" dirty="0"/>
                    </a:p>
                    <a:p>
                      <a:pPr lvl="0">
                        <a:buNone/>
                      </a:pPr>
                      <a:endParaRPr lang="en-US" dirty="0"/>
                    </a:p>
                  </a:txBody>
                  <a:tcPr/>
                </a:tc>
                <a:tc>
                  <a:txBody>
                    <a:bodyPr/>
                    <a:lstStyle/>
                    <a:p>
                      <a:pPr marL="285750" lvl="0" indent="-285750" algn="l">
                        <a:lnSpc>
                          <a:spcPct val="100000"/>
                        </a:lnSpc>
                        <a:spcBef>
                          <a:spcPts val="0"/>
                        </a:spcBef>
                        <a:spcAft>
                          <a:spcPts val="0"/>
                        </a:spcAft>
                        <a:buFont typeface="Arial"/>
                        <a:buChar char="•"/>
                      </a:pPr>
                      <a:r>
                        <a:rPr lang="en-US" sz="1800" b="0" i="0" u="none" strike="noStrike" noProof="0" dirty="0">
                          <a:latin typeface="Arial"/>
                        </a:rPr>
                        <a:t>R&amp;D</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Develop model or service prototype</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Test marketing mix</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Revise plans as needed</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ROI estimate</a:t>
                      </a:r>
                      <a:endParaRPr lang="en-US" dirty="0"/>
                    </a:p>
                    <a:p>
                      <a:pPr lvl="0">
                        <a:buNone/>
                      </a:pPr>
                      <a:endParaRPr lang="en-US" dirty="0"/>
                    </a:p>
                  </a:txBody>
                  <a:tcPr/>
                </a:tc>
                <a:tc>
                  <a:txBody>
                    <a:bodyPr/>
                    <a:lstStyle/>
                    <a:p>
                      <a:pPr marL="285750" lvl="0" indent="-285750" algn="l">
                        <a:lnSpc>
                          <a:spcPct val="100000"/>
                        </a:lnSpc>
                        <a:spcBef>
                          <a:spcPts val="0"/>
                        </a:spcBef>
                        <a:spcAft>
                          <a:spcPts val="0"/>
                        </a:spcAft>
                        <a:buFont typeface="Arial"/>
                        <a:buChar char="•"/>
                      </a:pPr>
                      <a:r>
                        <a:rPr lang="en-US" sz="1800" b="0" i="0" u="none" strike="noStrike" noProof="0" dirty="0" err="1">
                          <a:latin typeface="Arial"/>
                        </a:rPr>
                        <a:t>Finalise</a:t>
                      </a:r>
                      <a:r>
                        <a:rPr lang="en-US" sz="1800" b="0" i="0" u="none" strike="noStrike" noProof="0" dirty="0">
                          <a:latin typeface="Arial"/>
                        </a:rPr>
                        <a:t> product and marketing plan</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Start production and marketing</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Roll out in select markets</a:t>
                      </a:r>
                      <a:endParaRPr lang="en-US" dirty="0"/>
                    </a:p>
                    <a:p>
                      <a:pPr marL="285750" lvl="0" indent="-285750" algn="l">
                        <a:lnSpc>
                          <a:spcPct val="100000"/>
                        </a:lnSpc>
                        <a:spcBef>
                          <a:spcPts val="0"/>
                        </a:spcBef>
                        <a:spcAft>
                          <a:spcPts val="0"/>
                        </a:spcAft>
                        <a:buFont typeface="Arial"/>
                        <a:buChar char="•"/>
                      </a:pPr>
                      <a:r>
                        <a:rPr lang="en-US" sz="1800" b="0" i="0" u="none" strike="noStrike" noProof="0" dirty="0">
                          <a:latin typeface="Arial"/>
                        </a:rPr>
                        <a:t>Final ROI estimate</a:t>
                      </a:r>
                      <a:endParaRPr lang="en-US" dirty="0"/>
                    </a:p>
                    <a:p>
                      <a:pPr lvl="0">
                        <a:buNone/>
                      </a:pPr>
                      <a:endParaRPr lang="en-US" dirty="0"/>
                    </a:p>
                  </a:txBody>
                  <a:tcPr/>
                </a:tc>
                <a:extLst>
                  <a:ext uri="{0D108BD9-81ED-4DB2-BD59-A6C34878D82A}">
                    <a16:rowId xmlns:a16="http://schemas.microsoft.com/office/drawing/2014/main" val="359438848"/>
                  </a:ext>
                </a:extLst>
              </a:tr>
            </a:tbl>
          </a:graphicData>
        </a:graphic>
      </p:graphicFrame>
    </p:spTree>
    <p:extLst>
      <p:ext uri="{BB962C8B-B14F-4D97-AF65-F5344CB8AC3E}">
        <p14:creationId xmlns:p14="http://schemas.microsoft.com/office/powerpoint/2010/main" val="301771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1345683"/>
            <a:ext cx="8475656" cy="1631216"/>
          </a:xfrm>
          <a:prstGeom prst="rect">
            <a:avLst/>
          </a:prstGeom>
          <a:noFill/>
        </p:spPr>
        <p:txBody>
          <a:bodyPr wrap="square" lIns="91440" tIns="45720" rIns="91440" bIns="45720" rtlCol="0" anchor="t">
            <a:spAutoFit/>
          </a:bodyPr>
          <a:lstStyle/>
          <a:p>
            <a:r>
              <a:rPr lang="en-US" sz="2000" b="1" dirty="0">
                <a:latin typeface="Arial"/>
                <a:cs typeface="Arial"/>
              </a:rPr>
              <a:t>Steps to new product development: summary</a:t>
            </a:r>
            <a:endParaRPr lang="en-US" sz="2000" dirty="0">
              <a:latin typeface="Arial"/>
              <a:cs typeface="Arial"/>
            </a:endParaRPr>
          </a:p>
          <a:p>
            <a:r>
              <a:rPr lang="en-US" sz="2000" dirty="0">
                <a:latin typeface="Arial"/>
                <a:cs typeface="Arial"/>
              </a:rPr>
              <a:t>The following table summarizes the steps previously explained.</a:t>
            </a:r>
            <a:endParaRPr lang="en-US" dirty="0"/>
          </a:p>
          <a:p>
            <a:endParaRPr lang="en-US" sz="2000" b="1" dirty="0">
              <a:latin typeface="Arial"/>
              <a:cs typeface="Arial"/>
            </a:endParaRPr>
          </a:p>
          <a:p>
            <a:endParaRPr lang="en-US" sz="2000" b="1"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Steps to new product development: overview</a:t>
            </a:r>
            <a:endParaRPr lang="en-US" sz="2400" dirty="0">
              <a:latin typeface="Arial"/>
              <a:cs typeface="Arial"/>
            </a:endParaRPr>
          </a:p>
        </p:txBody>
      </p:sp>
      <p:graphicFrame>
        <p:nvGraphicFramePr>
          <p:cNvPr id="9" name="Table 9">
            <a:extLst>
              <a:ext uri="{FF2B5EF4-FFF2-40B4-BE49-F238E27FC236}">
                <a16:creationId xmlns:a16="http://schemas.microsoft.com/office/drawing/2014/main" id="{45557B9F-9BB9-4A80-2AA1-6FFBC706C18D}"/>
              </a:ext>
            </a:extLst>
          </p:cNvPr>
          <p:cNvGraphicFramePr>
            <a:graphicFrameLocks noGrp="1"/>
          </p:cNvGraphicFramePr>
          <p:nvPr>
            <p:extLst>
              <p:ext uri="{D42A27DB-BD31-4B8C-83A1-F6EECF244321}">
                <p14:modId xmlns:p14="http://schemas.microsoft.com/office/powerpoint/2010/main" val="2507298899"/>
              </p:ext>
            </p:extLst>
          </p:nvPr>
        </p:nvGraphicFramePr>
        <p:xfrm>
          <a:off x="287547" y="2472905"/>
          <a:ext cx="8643225" cy="3291840"/>
        </p:xfrm>
        <a:graphic>
          <a:graphicData uri="http://schemas.openxmlformats.org/drawingml/2006/table">
            <a:tbl>
              <a:tblPr firstRow="1" bandRow="1">
                <a:tableStyleId>{5C22544A-7EE6-4342-B048-85BDC9FD1C3A}</a:tableStyleId>
              </a:tblPr>
              <a:tblGrid>
                <a:gridCol w="1728645">
                  <a:extLst>
                    <a:ext uri="{9D8B030D-6E8A-4147-A177-3AD203B41FA5}">
                      <a16:colId xmlns:a16="http://schemas.microsoft.com/office/drawing/2014/main" val="341083628"/>
                    </a:ext>
                  </a:extLst>
                </a:gridCol>
                <a:gridCol w="1728645">
                  <a:extLst>
                    <a:ext uri="{9D8B030D-6E8A-4147-A177-3AD203B41FA5}">
                      <a16:colId xmlns:a16="http://schemas.microsoft.com/office/drawing/2014/main" val="3503181463"/>
                    </a:ext>
                  </a:extLst>
                </a:gridCol>
                <a:gridCol w="1728645">
                  <a:extLst>
                    <a:ext uri="{9D8B030D-6E8A-4147-A177-3AD203B41FA5}">
                      <a16:colId xmlns:a16="http://schemas.microsoft.com/office/drawing/2014/main" val="113041909"/>
                    </a:ext>
                  </a:extLst>
                </a:gridCol>
                <a:gridCol w="1728645">
                  <a:extLst>
                    <a:ext uri="{9D8B030D-6E8A-4147-A177-3AD203B41FA5}">
                      <a16:colId xmlns:a16="http://schemas.microsoft.com/office/drawing/2014/main" val="208174503"/>
                    </a:ext>
                  </a:extLst>
                </a:gridCol>
                <a:gridCol w="1728645">
                  <a:extLst>
                    <a:ext uri="{9D8B030D-6E8A-4147-A177-3AD203B41FA5}">
                      <a16:colId xmlns:a16="http://schemas.microsoft.com/office/drawing/2014/main" val="393543053"/>
                    </a:ext>
                  </a:extLst>
                </a:gridCol>
              </a:tblGrid>
              <a:tr h="406400">
                <a:tc>
                  <a:txBody>
                    <a:bodyPr/>
                    <a:lstStyle/>
                    <a:p>
                      <a:pPr lvl="0">
                        <a:buNone/>
                      </a:pPr>
                      <a:r>
                        <a:rPr lang="en-US" sz="1800" b="1" i="0" u="none" strike="noStrike" noProof="0" dirty="0">
                          <a:latin typeface="Arial"/>
                        </a:rPr>
                        <a:t>Idea generation</a:t>
                      </a:r>
                      <a:endParaRPr lang="en-US" dirty="0"/>
                    </a:p>
                  </a:txBody>
                  <a:tcPr/>
                </a:tc>
                <a:tc>
                  <a:txBody>
                    <a:bodyPr/>
                    <a:lstStyle/>
                    <a:p>
                      <a:pPr lvl="0">
                        <a:buNone/>
                      </a:pPr>
                      <a:r>
                        <a:rPr lang="en-US" sz="1800" b="1" i="0" u="none" strike="noStrike" noProof="0" dirty="0">
                          <a:latin typeface="Arial"/>
                        </a:rPr>
                        <a:t>Screening</a:t>
                      </a:r>
                      <a:endParaRPr lang="en-US" dirty="0"/>
                    </a:p>
                  </a:txBody>
                  <a:tcPr/>
                </a:tc>
                <a:tc>
                  <a:txBody>
                    <a:bodyPr/>
                    <a:lstStyle/>
                    <a:p>
                      <a:pPr lvl="0">
                        <a:buNone/>
                      </a:pPr>
                      <a:r>
                        <a:rPr lang="en-US" sz="1800" b="1" i="0" u="none" strike="noStrike" noProof="0" dirty="0">
                          <a:latin typeface="Arial"/>
                        </a:rPr>
                        <a:t>Idea evaluation</a:t>
                      </a:r>
                      <a:endParaRPr lang="en-US" dirty="0"/>
                    </a:p>
                  </a:txBody>
                  <a:tcPr/>
                </a:tc>
                <a:tc>
                  <a:txBody>
                    <a:bodyPr/>
                    <a:lstStyle/>
                    <a:p>
                      <a:pPr lvl="0">
                        <a:buNone/>
                      </a:pPr>
                      <a:r>
                        <a:rPr lang="en-US" sz="1800" b="1" i="0" u="none" strike="noStrike" noProof="0" dirty="0">
                          <a:latin typeface="Arial"/>
                        </a:rPr>
                        <a:t>Development</a:t>
                      </a:r>
                      <a:endParaRPr lang="en-US" dirty="0"/>
                    </a:p>
                  </a:txBody>
                  <a:tcPr/>
                </a:tc>
                <a:tc>
                  <a:txBody>
                    <a:bodyPr/>
                    <a:lstStyle/>
                    <a:p>
                      <a:pPr lvl="0">
                        <a:buNone/>
                      </a:pPr>
                      <a:r>
                        <a:rPr lang="en-US" sz="1800" b="1" i="0" u="none" strike="noStrike" noProof="0" dirty="0">
                          <a:latin typeface="Arial"/>
                        </a:rPr>
                        <a:t>Commercialization</a:t>
                      </a:r>
                      <a:endParaRPr lang="en-US" dirty="0" err="1"/>
                    </a:p>
                  </a:txBody>
                  <a:tcPr/>
                </a:tc>
                <a:extLst>
                  <a:ext uri="{0D108BD9-81ED-4DB2-BD59-A6C34878D82A}">
                    <a16:rowId xmlns:a16="http://schemas.microsoft.com/office/drawing/2014/main" val="3321997725"/>
                  </a:ext>
                </a:extLst>
              </a:tr>
              <a:tr h="370839">
                <a:tc>
                  <a:txBody>
                    <a:bodyPr/>
                    <a:lstStyle/>
                    <a:p>
                      <a:pPr lvl="0" algn="l">
                        <a:lnSpc>
                          <a:spcPct val="100000"/>
                        </a:lnSpc>
                        <a:spcBef>
                          <a:spcPts val="0"/>
                        </a:spcBef>
                        <a:spcAft>
                          <a:spcPts val="0"/>
                        </a:spcAft>
                        <a:buNone/>
                      </a:pPr>
                      <a:endParaRPr lang="en-US" sz="1800" b="0" i="0" u="none" strike="noStrike" noProof="0" dirty="0">
                        <a:latin typeface="Arial"/>
                      </a:endParaRPr>
                    </a:p>
                    <a:p>
                      <a:pPr lvl="0">
                        <a:buNone/>
                      </a:pPr>
                      <a:endParaRPr lang="en-US" dirty="0"/>
                    </a:p>
                  </a:txBody>
                  <a:tcPr/>
                </a:tc>
                <a:tc>
                  <a:txBody>
                    <a:bodyPr/>
                    <a:lstStyle/>
                    <a:p>
                      <a:pPr marL="0" lvl="0" indent="0" algn="l">
                        <a:lnSpc>
                          <a:spcPct val="100000"/>
                        </a:lnSpc>
                        <a:spcBef>
                          <a:spcPts val="0"/>
                        </a:spcBef>
                        <a:spcAft>
                          <a:spcPts val="0"/>
                        </a:spcAft>
                        <a:buNone/>
                      </a:pPr>
                      <a:r>
                        <a:rPr lang="en-US" sz="1800" b="1" i="0" u="none" strike="noStrike" noProof="0" dirty="0"/>
                        <a:t>Rough market potential is evaluated</a:t>
                      </a:r>
                      <a:endParaRPr lang="en-US" dirty="0"/>
                    </a:p>
                    <a:p>
                      <a:pPr lvl="0">
                        <a:buNone/>
                      </a:pPr>
                      <a:endParaRPr lang="en-US" dirty="0"/>
                    </a:p>
                  </a:txBody>
                  <a:tcPr/>
                </a:tc>
                <a:tc>
                  <a:txBody>
                    <a:bodyPr/>
                    <a:lstStyle/>
                    <a:p>
                      <a:pPr marL="0" lvl="0" indent="0" algn="l">
                        <a:lnSpc>
                          <a:spcPct val="100000"/>
                        </a:lnSpc>
                        <a:spcBef>
                          <a:spcPts val="0"/>
                        </a:spcBef>
                        <a:spcAft>
                          <a:spcPts val="0"/>
                        </a:spcAft>
                        <a:buNone/>
                      </a:pPr>
                      <a:r>
                        <a:rPr lang="en-US" sz="1800" b="1" i="0" u="none" strike="noStrike" noProof="0" dirty="0"/>
                        <a:t>Concept is evaluated without actual product</a:t>
                      </a:r>
                      <a:endParaRPr lang="en-US" dirty="0"/>
                    </a:p>
                    <a:p>
                      <a:pPr lvl="0">
                        <a:buNone/>
                      </a:pPr>
                      <a:endParaRPr lang="en-US" dirty="0"/>
                    </a:p>
                  </a:txBody>
                  <a:tcPr/>
                </a:tc>
                <a:tc>
                  <a:txBody>
                    <a:bodyPr/>
                    <a:lstStyle/>
                    <a:p>
                      <a:pPr marL="0" lvl="0" indent="0" algn="l">
                        <a:lnSpc>
                          <a:spcPct val="100000"/>
                        </a:lnSpc>
                        <a:spcBef>
                          <a:spcPts val="0"/>
                        </a:spcBef>
                        <a:spcAft>
                          <a:spcPts val="0"/>
                        </a:spcAft>
                        <a:buNone/>
                      </a:pPr>
                      <a:r>
                        <a:rPr lang="en-US" sz="1800" b="1" i="0" u="none" strike="noStrike" noProof="0" dirty="0"/>
                        <a:t>Product and part of marketing mix is evaluated</a:t>
                      </a:r>
                      <a:endParaRPr lang="en-US" dirty="0"/>
                    </a:p>
                    <a:p>
                      <a:pPr lvl="0">
                        <a:buNone/>
                      </a:pPr>
                      <a:endParaRPr lang="en-US" dirty="0"/>
                    </a:p>
                  </a:txBody>
                  <a:tcPr/>
                </a:tc>
                <a:tc>
                  <a:txBody>
                    <a:bodyPr/>
                    <a:lstStyle/>
                    <a:p>
                      <a:pPr marL="0" lvl="0" indent="0" algn="l">
                        <a:lnSpc>
                          <a:spcPct val="100000"/>
                        </a:lnSpc>
                        <a:spcBef>
                          <a:spcPts val="0"/>
                        </a:spcBef>
                        <a:spcAft>
                          <a:spcPts val="0"/>
                        </a:spcAft>
                        <a:buNone/>
                      </a:pPr>
                      <a:r>
                        <a:rPr lang="en-US" sz="1800" b="1" i="0" u="none" strike="noStrike" noProof="0" dirty="0"/>
                        <a:t>Product and complete marketing mix is evaluated</a:t>
                      </a:r>
                      <a:endParaRPr lang="en-US" dirty="0"/>
                    </a:p>
                    <a:p>
                      <a:pPr lvl="0">
                        <a:buNone/>
                      </a:pPr>
                      <a:endParaRPr lang="en-US" dirty="0"/>
                    </a:p>
                  </a:txBody>
                  <a:tcPr/>
                </a:tc>
                <a:extLst>
                  <a:ext uri="{0D108BD9-81ED-4DB2-BD59-A6C34878D82A}">
                    <a16:rowId xmlns:a16="http://schemas.microsoft.com/office/drawing/2014/main" val="359438848"/>
                  </a:ext>
                </a:extLst>
              </a:tr>
              <a:tr h="370838">
                <a:tc>
                  <a:txBody>
                    <a:bodyPr/>
                    <a:lstStyle/>
                    <a:p>
                      <a:pPr lvl="0">
                        <a:buNone/>
                      </a:pPr>
                      <a:endParaRPr lang="en-US" dirty="0"/>
                    </a:p>
                  </a:txBody>
                  <a:tcPr/>
                </a:tc>
                <a:tc>
                  <a:txBody>
                    <a:bodyPr/>
                    <a:lstStyle/>
                    <a:p>
                      <a:pPr lvl="0" algn="l">
                        <a:lnSpc>
                          <a:spcPct val="100000"/>
                        </a:lnSpc>
                        <a:spcBef>
                          <a:spcPts val="0"/>
                        </a:spcBef>
                        <a:spcAft>
                          <a:spcPts val="0"/>
                        </a:spcAft>
                        <a:buNone/>
                      </a:pPr>
                      <a:r>
                        <a:rPr lang="en-US" b="1" i="0" dirty="0"/>
                        <a:t>Chain ratio method</a:t>
                      </a:r>
                      <a:endParaRPr lang="en-US" dirty="0"/>
                    </a:p>
                  </a:txBody>
                  <a:tcPr/>
                </a:tc>
                <a:tc>
                  <a:txBody>
                    <a:bodyPr/>
                    <a:lstStyle/>
                    <a:p>
                      <a:pPr lvl="0" algn="l">
                        <a:lnSpc>
                          <a:spcPct val="100000"/>
                        </a:lnSpc>
                        <a:spcBef>
                          <a:spcPts val="0"/>
                        </a:spcBef>
                        <a:spcAft>
                          <a:spcPts val="0"/>
                        </a:spcAft>
                        <a:buNone/>
                      </a:pPr>
                      <a:r>
                        <a:rPr lang="en-US" b="1" i="0" dirty="0"/>
                        <a:t>Conjoint analysis</a:t>
                      </a:r>
                      <a:endParaRPr lang="en-US" dirty="0"/>
                    </a:p>
                  </a:txBody>
                  <a:tcPr/>
                </a:tc>
                <a:tc>
                  <a:txBody>
                    <a:bodyPr/>
                    <a:lstStyle/>
                    <a:p>
                      <a:pPr lvl="0" algn="l">
                        <a:lnSpc>
                          <a:spcPct val="100000"/>
                        </a:lnSpc>
                        <a:spcBef>
                          <a:spcPts val="0"/>
                        </a:spcBef>
                        <a:spcAft>
                          <a:spcPts val="0"/>
                        </a:spcAft>
                        <a:buNone/>
                      </a:pPr>
                      <a:r>
                        <a:rPr lang="en-US" b="1" i="0" dirty="0"/>
                        <a:t>Simulated test marketing</a:t>
                      </a:r>
                      <a:endParaRPr lang="en-US" dirty="0"/>
                    </a:p>
                  </a:txBody>
                  <a:tcPr/>
                </a:tc>
                <a:tc>
                  <a:txBody>
                    <a:bodyPr/>
                    <a:lstStyle/>
                    <a:p>
                      <a:pPr lvl="0" algn="l">
                        <a:lnSpc>
                          <a:spcPct val="100000"/>
                        </a:lnSpc>
                        <a:spcBef>
                          <a:spcPts val="0"/>
                        </a:spcBef>
                        <a:spcAft>
                          <a:spcPts val="0"/>
                        </a:spcAft>
                        <a:buNone/>
                      </a:pPr>
                      <a:r>
                        <a:rPr lang="en-US" b="1" i="0" dirty="0"/>
                        <a:t>Test marketing</a:t>
                      </a:r>
                      <a:endParaRPr lang="en-US" dirty="0"/>
                    </a:p>
                  </a:txBody>
                  <a:tcPr/>
                </a:tc>
                <a:extLst>
                  <a:ext uri="{0D108BD9-81ED-4DB2-BD59-A6C34878D82A}">
                    <a16:rowId xmlns:a16="http://schemas.microsoft.com/office/drawing/2014/main" val="3577774299"/>
                  </a:ext>
                </a:extLst>
              </a:tr>
            </a:tbl>
          </a:graphicData>
        </a:graphic>
      </p:graphicFrame>
    </p:spTree>
    <p:extLst>
      <p:ext uri="{BB962C8B-B14F-4D97-AF65-F5344CB8AC3E}">
        <p14:creationId xmlns:p14="http://schemas.microsoft.com/office/powerpoint/2010/main" val="291753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719494"/>
            <a:ext cx="8475656" cy="4093428"/>
          </a:xfrm>
          <a:prstGeom prst="rect">
            <a:avLst/>
          </a:prstGeom>
          <a:noFill/>
        </p:spPr>
        <p:txBody>
          <a:bodyPr wrap="square" lIns="91440" tIns="45720" rIns="91440" bIns="45720" rtlCol="0" anchor="t">
            <a:spAutoFit/>
          </a:bodyPr>
          <a:lstStyle/>
          <a:p>
            <a:r>
              <a:rPr lang="en-US" sz="2000" b="1" dirty="0">
                <a:latin typeface="Arial"/>
                <a:cs typeface="Arial"/>
              </a:rPr>
              <a:t>Questions about Summative Exam? </a:t>
            </a:r>
            <a:endParaRPr lang="en-US" dirty="0"/>
          </a:p>
          <a:p>
            <a:endParaRPr lang="en-US" sz="2000" b="1" dirty="0">
              <a:latin typeface="Arial"/>
              <a:cs typeface="Arial"/>
            </a:endParaRPr>
          </a:p>
          <a:p>
            <a:r>
              <a:rPr lang="en-US" sz="2000"/>
              <a:t>Case analysis: Product Team Cialis</a:t>
            </a:r>
            <a:endParaRPr lang="en-US"/>
          </a:p>
          <a:p>
            <a:r>
              <a:rPr lang="en-US" sz="2000"/>
              <a:t>Case questions: </a:t>
            </a:r>
            <a:endParaRPr lang="en-US"/>
          </a:p>
          <a:p>
            <a:pPr marL="285750" indent="-285750">
              <a:buFont typeface="Arial"/>
              <a:buChar char="•"/>
            </a:pPr>
            <a:r>
              <a:rPr lang="en-US" sz="2000"/>
              <a:t>What are the most relevant dimensions along which to segment the patient market for ED treatment?</a:t>
            </a:r>
            <a:endParaRPr lang="en-US"/>
          </a:p>
          <a:p>
            <a:pPr marL="285750" indent="-285750">
              <a:buFont typeface="Arial"/>
              <a:buChar char="•"/>
            </a:pPr>
            <a:r>
              <a:rPr lang="en-US" sz="2000"/>
              <a:t>Of the segments identified, which would you target initially with Cialis?</a:t>
            </a:r>
            <a:endParaRPr lang="en-US"/>
          </a:p>
          <a:p>
            <a:pPr marL="285750" indent="-285750">
              <a:buFont typeface="Arial"/>
              <a:buChar char="•"/>
            </a:pPr>
            <a:r>
              <a:rPr lang="en-US" sz="2000"/>
              <a:t>What would be the most effective way to position Cialis in the marketplace?</a:t>
            </a:r>
            <a:endParaRPr lang="en-US"/>
          </a:p>
          <a:p>
            <a:endParaRPr lang="en-US" sz="2000" b="1" dirty="0"/>
          </a:p>
          <a:p>
            <a:endParaRPr lang="en-US" sz="2000" b="1" dirty="0"/>
          </a:p>
          <a:p>
            <a:endParaRPr lang="en-US" sz="2000" b="1"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5: New Product Development</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3.1 Steps to new product development: overview</a:t>
            </a:r>
            <a:endParaRPr lang="en-US" sz="2400" dirty="0">
              <a:latin typeface="Arial"/>
              <a:cs typeface="Arial"/>
            </a:endParaRPr>
          </a:p>
        </p:txBody>
      </p:sp>
    </p:spTree>
    <p:extLst>
      <p:ext uri="{BB962C8B-B14F-4D97-AF65-F5344CB8AC3E}">
        <p14:creationId xmlns:p14="http://schemas.microsoft.com/office/powerpoint/2010/main" val="1528137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9</Slides>
  <Notes>1</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450</cp:revision>
  <cp:lastPrinted>2020-09-02T06:00:26Z</cp:lastPrinted>
  <dcterms:created xsi:type="dcterms:W3CDTF">2009-07-12T19:40:29Z</dcterms:created>
  <dcterms:modified xsi:type="dcterms:W3CDTF">2023-02-28T19:25:04Z</dcterms:modified>
</cp:coreProperties>
</file>